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drawings/drawing2.xml" ContentType="application/vnd.openxmlformats-officedocument.drawingml.chartshapes+xml"/>
  <Override PartName="/ppt/charts/chart18.xml" ContentType="application/vnd.openxmlformats-officedocument.drawingml.chart+xml"/>
  <Override PartName="/ppt/drawings/drawing3.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79" r:id="rId3"/>
    <p:sldId id="276" r:id="rId4"/>
    <p:sldId id="278" r:id="rId5"/>
    <p:sldId id="277" r:id="rId6"/>
    <p:sldId id="259" r:id="rId7"/>
    <p:sldId id="298" r:id="rId8"/>
    <p:sldId id="314" r:id="rId9"/>
    <p:sldId id="315" r:id="rId10"/>
    <p:sldId id="316" r:id="rId11"/>
    <p:sldId id="319" r:id="rId12"/>
    <p:sldId id="317" r:id="rId13"/>
    <p:sldId id="301" r:id="rId14"/>
    <p:sldId id="318" r:id="rId15"/>
    <p:sldId id="266" r:id="rId16"/>
    <p:sldId id="270" r:id="rId17"/>
    <p:sldId id="271" r:id="rId18"/>
    <p:sldId id="275" r:id="rId19"/>
    <p:sldId id="305" r:id="rId20"/>
    <p:sldId id="265" r:id="rId21"/>
    <p:sldId id="264" r:id="rId22"/>
    <p:sldId id="311" r:id="rId23"/>
    <p:sldId id="312" r:id="rId24"/>
    <p:sldId id="31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4" autoAdjust="0"/>
    <p:restoredTop sz="85324" autoAdjust="0"/>
  </p:normalViewPr>
  <p:slideViewPr>
    <p:cSldViewPr snapToGrid="0" snapToObjects="1">
      <p:cViewPr varScale="1">
        <p:scale>
          <a:sx n="92" d="100"/>
          <a:sy n="92" d="100"/>
        </p:scale>
        <p:origin x="135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akosiba:Ali:PhD%20Projects:Mansfield%20VMC%20Project:VMC_GrowthData_201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akosiba:Ali:PhD%20Projects:Mansfield%20VMC%20Project:VMC_GrowthData_201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akosiba:Ali:PhD%20Projects:Mansfield%20VMC%20Project:VMC_GrowthData_201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akosiba:Ali:PhD%20Projects:Mansfield%20VMC%20Project:VMC_GrowthData_2012.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akosiba:Ali:PhD%20Projects:Mansfield%20VMC%20Project:VMC_GrowthData_2012.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akosiba:Ali:PhD%20Projects:Mansfield%20VMC%20Project:VMC_GrowthData_201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akosiba:Ali:PhD%20Projects:Mansfield%20VMC%20Project:VMC_GrowthData_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akosiba:Ali:PhD%20Projects:Mansfield%20VMC%20Project:VMC_GrowthData_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akosiba:Ali:PhD%20Projects:Mansfield%20VMC%20Project:Data:VMC_GrowthData_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89640434854601E-2"/>
          <c:y val="0.184736608499287"/>
          <c:w val="0.87758567305024404"/>
          <c:h val="0.49522440382975602"/>
        </c:manualLayout>
      </c:layout>
      <c:scatterChart>
        <c:scatterStyle val="lineMarker"/>
        <c:varyColors val="0"/>
        <c:ser>
          <c:idx val="2"/>
          <c:order val="0"/>
          <c:tx>
            <c:v>Sugar maple</c:v>
          </c:tx>
          <c:spPr>
            <a:ln>
              <a:solidFill>
                <a:schemeClr val="accent4"/>
              </a:solidFill>
            </a:ln>
          </c:spPr>
          <c:marker>
            <c:symbol val="none"/>
          </c:marker>
          <c:errBars>
            <c:errDir val="y"/>
            <c:errBarType val="both"/>
            <c:errValType val="cust"/>
            <c:noEndCap val="1"/>
            <c:plus>
              <c:numRef>
                <c:f>'Mean SBAI per plot'!$M$107:$M$139</c:f>
                <c:numCache>
                  <c:formatCode>General</c:formatCode>
                  <c:ptCount val="33"/>
                  <c:pt idx="0">
                    <c:v>0.84135718029999995</c:v>
                  </c:pt>
                  <c:pt idx="1">
                    <c:v>0.90706260729999999</c:v>
                  </c:pt>
                  <c:pt idx="2">
                    <c:v>0.62265872369999997</c:v>
                  </c:pt>
                  <c:pt idx="3">
                    <c:v>0.63582965069999997</c:v>
                  </c:pt>
                  <c:pt idx="4">
                    <c:v>0.58187183050000002</c:v>
                  </c:pt>
                  <c:pt idx="5">
                    <c:v>0.72600540680000003</c:v>
                  </c:pt>
                  <c:pt idx="6">
                    <c:v>0.54331719909999998</c:v>
                  </c:pt>
                  <c:pt idx="7">
                    <c:v>0.63905632629999998</c:v>
                  </c:pt>
                  <c:pt idx="8">
                    <c:v>0.67757451150000003</c:v>
                  </c:pt>
                  <c:pt idx="9">
                    <c:v>0.18008662389999999</c:v>
                  </c:pt>
                  <c:pt idx="10">
                    <c:v>0.28005204779999998</c:v>
                  </c:pt>
                  <c:pt idx="11">
                    <c:v>0.19317142039999999</c:v>
                  </c:pt>
                  <c:pt idx="12">
                    <c:v>0.2158908538</c:v>
                  </c:pt>
                  <c:pt idx="13">
                    <c:v>0.23320456340000001</c:v>
                  </c:pt>
                  <c:pt idx="14">
                    <c:v>0.50559561159999999</c:v>
                  </c:pt>
                  <c:pt idx="15">
                    <c:v>0.54452949520000005</c:v>
                  </c:pt>
                  <c:pt idx="16">
                    <c:v>0.26660112650000001</c:v>
                  </c:pt>
                  <c:pt idx="17">
                    <c:v>0.40805750689999998</c:v>
                  </c:pt>
                  <c:pt idx="18">
                    <c:v>0.71970396430000005</c:v>
                  </c:pt>
                  <c:pt idx="19">
                    <c:v>0.69753134360000002</c:v>
                  </c:pt>
                  <c:pt idx="20">
                    <c:v>0.32397428630000003</c:v>
                  </c:pt>
                  <c:pt idx="21">
                    <c:v>0.2616008594</c:v>
                  </c:pt>
                  <c:pt idx="22">
                    <c:v>0.2578742121</c:v>
                  </c:pt>
                  <c:pt idx="23">
                    <c:v>6.34771591E-2</c:v>
                  </c:pt>
                  <c:pt idx="24">
                    <c:v>0.2657777066</c:v>
                  </c:pt>
                  <c:pt idx="25">
                    <c:v>0.45659531980000001</c:v>
                  </c:pt>
                  <c:pt idx="26">
                    <c:v>0.52444116399999996</c:v>
                  </c:pt>
                  <c:pt idx="27">
                    <c:v>0.44554305750000001</c:v>
                  </c:pt>
                  <c:pt idx="28">
                    <c:v>0.34932288049999999</c:v>
                  </c:pt>
                  <c:pt idx="29">
                    <c:v>0.42124098760000001</c:v>
                  </c:pt>
                  <c:pt idx="30">
                    <c:v>0.53566510389999999</c:v>
                  </c:pt>
                  <c:pt idx="31">
                    <c:v>0.27022021330000001</c:v>
                  </c:pt>
                  <c:pt idx="32">
                    <c:v>0.43021849220000002</c:v>
                  </c:pt>
                </c:numCache>
              </c:numRef>
            </c:plus>
            <c:minus>
              <c:numRef>
                <c:f>'Mean SBAI per plot'!$M$107:$M$139</c:f>
                <c:numCache>
                  <c:formatCode>General</c:formatCode>
                  <c:ptCount val="33"/>
                  <c:pt idx="0">
                    <c:v>0.84135718029999995</c:v>
                  </c:pt>
                  <c:pt idx="1">
                    <c:v>0.90706260729999999</c:v>
                  </c:pt>
                  <c:pt idx="2">
                    <c:v>0.62265872369999997</c:v>
                  </c:pt>
                  <c:pt idx="3">
                    <c:v>0.63582965069999997</c:v>
                  </c:pt>
                  <c:pt idx="4">
                    <c:v>0.58187183050000002</c:v>
                  </c:pt>
                  <c:pt idx="5">
                    <c:v>0.72600540680000003</c:v>
                  </c:pt>
                  <c:pt idx="6">
                    <c:v>0.54331719909999998</c:v>
                  </c:pt>
                  <c:pt idx="7">
                    <c:v>0.63905632629999998</c:v>
                  </c:pt>
                  <c:pt idx="8">
                    <c:v>0.67757451150000003</c:v>
                  </c:pt>
                  <c:pt idx="9">
                    <c:v>0.18008662389999999</c:v>
                  </c:pt>
                  <c:pt idx="10">
                    <c:v>0.28005204779999998</c:v>
                  </c:pt>
                  <c:pt idx="11">
                    <c:v>0.19317142039999999</c:v>
                  </c:pt>
                  <c:pt idx="12">
                    <c:v>0.2158908538</c:v>
                  </c:pt>
                  <c:pt idx="13">
                    <c:v>0.23320456340000001</c:v>
                  </c:pt>
                  <c:pt idx="14">
                    <c:v>0.50559561159999999</c:v>
                  </c:pt>
                  <c:pt idx="15">
                    <c:v>0.54452949520000005</c:v>
                  </c:pt>
                  <c:pt idx="16">
                    <c:v>0.26660112650000001</c:v>
                  </c:pt>
                  <c:pt idx="17">
                    <c:v>0.40805750689999998</c:v>
                  </c:pt>
                  <c:pt idx="18">
                    <c:v>0.71970396430000005</c:v>
                  </c:pt>
                  <c:pt idx="19">
                    <c:v>0.69753134360000002</c:v>
                  </c:pt>
                  <c:pt idx="20">
                    <c:v>0.32397428630000003</c:v>
                  </c:pt>
                  <c:pt idx="21">
                    <c:v>0.2616008594</c:v>
                  </c:pt>
                  <c:pt idx="22">
                    <c:v>0.2578742121</c:v>
                  </c:pt>
                  <c:pt idx="23">
                    <c:v>6.34771591E-2</c:v>
                  </c:pt>
                  <c:pt idx="24">
                    <c:v>0.2657777066</c:v>
                  </c:pt>
                  <c:pt idx="25">
                    <c:v>0.45659531980000001</c:v>
                  </c:pt>
                  <c:pt idx="26">
                    <c:v>0.52444116399999996</c:v>
                  </c:pt>
                  <c:pt idx="27">
                    <c:v>0.44554305750000001</c:v>
                  </c:pt>
                  <c:pt idx="28">
                    <c:v>0.34932288049999999</c:v>
                  </c:pt>
                  <c:pt idx="29">
                    <c:v>0.42124098760000001</c:v>
                  </c:pt>
                  <c:pt idx="30">
                    <c:v>0.53566510389999999</c:v>
                  </c:pt>
                  <c:pt idx="31">
                    <c:v>0.27022021330000001</c:v>
                  </c:pt>
                  <c:pt idx="32">
                    <c:v>0.43021849220000002</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plot'!$D$107:$D$139</c:f>
              <c:numCache>
                <c:formatCode>General</c:formatCode>
                <c:ptCount val="33"/>
                <c:pt idx="0">
                  <c:v>0.40042280099999999</c:v>
                </c:pt>
                <c:pt idx="1">
                  <c:v>0.528755317</c:v>
                </c:pt>
                <c:pt idx="2">
                  <c:v>0.45272663000000002</c:v>
                </c:pt>
                <c:pt idx="3">
                  <c:v>0.61314966900000001</c:v>
                </c:pt>
                <c:pt idx="4">
                  <c:v>0.8254052167</c:v>
                </c:pt>
                <c:pt idx="5">
                  <c:v>1.2012303</c:v>
                </c:pt>
                <c:pt idx="6">
                  <c:v>8.0181304699999997E-2</c:v>
                </c:pt>
                <c:pt idx="7">
                  <c:v>0.32340754900000002</c:v>
                </c:pt>
                <c:pt idx="8">
                  <c:v>-1.3648124159999999</c:v>
                </c:pt>
                <c:pt idx="9">
                  <c:v>-1.2323239459999999</c:v>
                </c:pt>
                <c:pt idx="10">
                  <c:v>0.32792125900000002</c:v>
                </c:pt>
                <c:pt idx="11">
                  <c:v>0.91992413900000003</c:v>
                </c:pt>
                <c:pt idx="12">
                  <c:v>0.44942687469999998</c:v>
                </c:pt>
                <c:pt idx="13">
                  <c:v>6.57987773E-2</c:v>
                </c:pt>
                <c:pt idx="14">
                  <c:v>1.7413706747</c:v>
                </c:pt>
                <c:pt idx="15">
                  <c:v>1.329966336</c:v>
                </c:pt>
                <c:pt idx="16">
                  <c:v>0.73308169229999998</c:v>
                </c:pt>
                <c:pt idx="17">
                  <c:v>0.47072685669999997</c:v>
                </c:pt>
                <c:pt idx="18">
                  <c:v>0.446775221</c:v>
                </c:pt>
                <c:pt idx="19">
                  <c:v>-9.5405012999999997E-2</c:v>
                </c:pt>
                <c:pt idx="20">
                  <c:v>-0.85407024499999995</c:v>
                </c:pt>
                <c:pt idx="21">
                  <c:v>-1.076483793</c:v>
                </c:pt>
                <c:pt idx="22">
                  <c:v>-0.76866853800000001</c:v>
                </c:pt>
                <c:pt idx="23">
                  <c:v>-0.36708000400000002</c:v>
                </c:pt>
                <c:pt idx="24">
                  <c:v>0.35013401700000002</c:v>
                </c:pt>
                <c:pt idx="25">
                  <c:v>0.126694585</c:v>
                </c:pt>
                <c:pt idx="26">
                  <c:v>-0.91810260799999999</c:v>
                </c:pt>
                <c:pt idx="27">
                  <c:v>-1.4795572260000001</c:v>
                </c:pt>
                <c:pt idx="28">
                  <c:v>-0.50757299499999997</c:v>
                </c:pt>
                <c:pt idx="29">
                  <c:v>-0.20483822099999999</c:v>
                </c:pt>
                <c:pt idx="30">
                  <c:v>-1.611541299</c:v>
                </c:pt>
                <c:pt idx="31">
                  <c:v>-0.82801960600000002</c:v>
                </c:pt>
                <c:pt idx="32">
                  <c:v>-7.8623307000000003E-2</c:v>
                </c:pt>
              </c:numCache>
            </c:numRef>
          </c:yVal>
          <c:smooth val="0"/>
        </c:ser>
        <c:dLbls>
          <c:showLegendKey val="0"/>
          <c:showVal val="0"/>
          <c:showCatName val="0"/>
          <c:showSerName val="0"/>
          <c:showPercent val="0"/>
          <c:showBubbleSize val="0"/>
        </c:dLbls>
        <c:axId val="393191368"/>
        <c:axId val="393193800"/>
      </c:scatterChart>
      <c:valAx>
        <c:axId val="393191368"/>
        <c:scaling>
          <c:orientation val="minMax"/>
          <c:max val="2012"/>
          <c:min val="1980"/>
        </c:scaling>
        <c:delete val="0"/>
        <c:axPos val="b"/>
        <c:title>
          <c:tx>
            <c:rich>
              <a:bodyPr/>
              <a:lstStyle/>
              <a:p>
                <a:pPr>
                  <a:defRPr/>
                </a:pPr>
                <a:r>
                  <a:rPr lang="en-US"/>
                  <a:t>Year</a:t>
                </a:r>
              </a:p>
            </c:rich>
          </c:tx>
          <c:layout>
            <c:manualLayout>
              <c:xMode val="edge"/>
              <c:yMode val="edge"/>
              <c:x val="0.50276372253552604"/>
              <c:y val="0.80467765062415697"/>
            </c:manualLayout>
          </c:layout>
          <c:overlay val="0"/>
        </c:title>
        <c:numFmt formatCode="General" sourceLinked="1"/>
        <c:majorTickMark val="cross"/>
        <c:minorTickMark val="in"/>
        <c:tickLblPos val="nextTo"/>
        <c:spPr>
          <a:ln>
            <a:solidFill>
              <a:schemeClr val="tx1">
                <a:lumMod val="75000"/>
                <a:lumOff val="25000"/>
              </a:schemeClr>
            </a:solidFill>
          </a:ln>
        </c:spPr>
        <c:crossAx val="393193800"/>
        <c:crossesAt val="-3"/>
        <c:crossBetween val="midCat"/>
        <c:majorUnit val="5"/>
      </c:valAx>
      <c:valAx>
        <c:axId val="393193800"/>
        <c:scaling>
          <c:orientation val="minMax"/>
          <c:max val="3"/>
          <c:min val="-3"/>
        </c:scaling>
        <c:delete val="0"/>
        <c:axPos val="l"/>
        <c:majorGridlines>
          <c:spPr>
            <a:ln>
              <a:solidFill>
                <a:schemeClr val="bg1">
                  <a:lumMod val="65000"/>
                </a:schemeClr>
              </a:solidFill>
            </a:ln>
          </c:spPr>
        </c:majorGridlines>
        <c:title>
          <c:tx>
            <c:rich>
              <a:bodyPr rot="-5400000" vert="horz"/>
              <a:lstStyle/>
              <a:p>
                <a:pPr>
                  <a:defRPr/>
                </a:pPr>
                <a:r>
                  <a:rPr lang="en-US"/>
                  <a:t>Z-score</a:t>
                </a:r>
              </a:p>
            </c:rich>
          </c:tx>
          <c:layout>
            <c:manualLayout>
              <c:xMode val="edge"/>
              <c:yMode val="edge"/>
              <c:x val="1.0158019631107799E-3"/>
              <c:y val="0.37916731562400802"/>
            </c:manualLayout>
          </c:layout>
          <c:overlay val="0"/>
        </c:title>
        <c:numFmt formatCode="General" sourceLinked="1"/>
        <c:majorTickMark val="cross"/>
        <c:minorTickMark val="none"/>
        <c:tickLblPos val="nextTo"/>
        <c:spPr>
          <a:ln>
            <a:solidFill>
              <a:schemeClr val="tx1">
                <a:lumMod val="75000"/>
                <a:lumOff val="25000"/>
              </a:schemeClr>
            </a:solidFill>
          </a:ln>
        </c:spPr>
        <c:crossAx val="393191368"/>
        <c:crosses val="autoZero"/>
        <c:crossBetween val="midCat"/>
        <c:minorUnit val="0.2"/>
      </c:valAx>
      <c:spPr>
        <a:noFill/>
        <a:ln>
          <a:solidFill>
            <a:schemeClr val="tx1">
              <a:lumMod val="75000"/>
              <a:lumOff val="25000"/>
            </a:schemeClr>
          </a:solidFill>
        </a:ln>
      </c:spPr>
    </c:plotArea>
    <c:legend>
      <c:legendPos val="t"/>
      <c:layout/>
      <c:overlay val="0"/>
      <c:txPr>
        <a:bodyPr/>
        <a:lstStyle/>
        <a:p>
          <a:pPr>
            <a:defRPr sz="1800"/>
          </a:pPr>
          <a:endParaRPr lang="en-US"/>
        </a:p>
      </c:txPr>
    </c:legend>
    <c:plotVisOnly val="1"/>
    <c:dispBlanksAs val="gap"/>
    <c:showDLblsOverMax val="0"/>
  </c:chart>
  <c:spPr>
    <a:noFill/>
    <a:ln>
      <a:noFill/>
    </a:ln>
  </c:spPr>
  <c:txPr>
    <a:bodyPr/>
    <a:lstStyle/>
    <a:p>
      <a:pPr>
        <a:defRPr sz="1400">
          <a:latin typeface="Cambria"/>
          <a:cs typeface="Cambri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5.2519527607313099E-2"/>
          <c:y val="0.21145866954571699"/>
          <c:w val="0.90772006005445405"/>
          <c:h val="0.62592033010683201"/>
        </c:manualLayout>
      </c:layout>
      <c:scatterChart>
        <c:scatterStyle val="smoothMarker"/>
        <c:varyColors val="0"/>
        <c:ser>
          <c:idx val="0"/>
          <c:order val="0"/>
          <c:tx>
            <c:strRef>
              <c:f>PIRU!$A$44</c:f>
              <c:strCache>
                <c:ptCount val="1"/>
                <c:pt idx="0">
                  <c:v>Region</c:v>
                </c:pt>
              </c:strCache>
            </c:strRef>
          </c:tx>
          <c:spPr>
            <a:ln w="28575">
              <a:solidFill>
                <a:schemeClr val="tx1"/>
              </a:solidFill>
            </a:ln>
          </c:spPr>
          <c:marker>
            <c:symbol val="none"/>
          </c:marker>
          <c:errBars>
            <c:errDir val="y"/>
            <c:errBarType val="both"/>
            <c:errValType val="cust"/>
            <c:noEndCap val="1"/>
            <c:plus>
              <c:numRef>
                <c:f>PIRU!$DR$44:$GB$44</c:f>
                <c:numCache>
                  <c:formatCode>General</c:formatCode>
                  <c:ptCount val="63"/>
                  <c:pt idx="0">
                    <c:v>0.67706289760000005</c:v>
                  </c:pt>
                  <c:pt idx="1">
                    <c:v>0.49992037459999999</c:v>
                  </c:pt>
                  <c:pt idx="2">
                    <c:v>0.39841494309999997</c:v>
                  </c:pt>
                  <c:pt idx="3">
                    <c:v>0.37563640040000001</c:v>
                  </c:pt>
                  <c:pt idx="4">
                    <c:v>0.31091031810000003</c:v>
                  </c:pt>
                  <c:pt idx="5">
                    <c:v>0.31617007749999998</c:v>
                  </c:pt>
                  <c:pt idx="6">
                    <c:v>0.25530784239999998</c:v>
                  </c:pt>
                  <c:pt idx="7">
                    <c:v>0.23514077429999999</c:v>
                  </c:pt>
                  <c:pt idx="8">
                    <c:v>0.23564456489999999</c:v>
                  </c:pt>
                  <c:pt idx="9">
                    <c:v>0.2092438764</c:v>
                  </c:pt>
                  <c:pt idx="10">
                    <c:v>0.27444701030000002</c:v>
                  </c:pt>
                  <c:pt idx="11">
                    <c:v>0.26564277629999999</c:v>
                  </c:pt>
                  <c:pt idx="12">
                    <c:v>0.21998157239999999</c:v>
                  </c:pt>
                  <c:pt idx="13">
                    <c:v>0.24006227799999999</c:v>
                  </c:pt>
                  <c:pt idx="14">
                    <c:v>0.2250524602</c:v>
                  </c:pt>
                  <c:pt idx="15">
                    <c:v>0.2025074607</c:v>
                  </c:pt>
                  <c:pt idx="16">
                    <c:v>0.1905025856</c:v>
                  </c:pt>
                  <c:pt idx="17">
                    <c:v>0.2251327216</c:v>
                  </c:pt>
                  <c:pt idx="18">
                    <c:v>0.21793441969999999</c:v>
                  </c:pt>
                  <c:pt idx="19">
                    <c:v>0.29037123660000003</c:v>
                  </c:pt>
                  <c:pt idx="20">
                    <c:v>0.27240127450000001</c:v>
                  </c:pt>
                  <c:pt idx="21">
                    <c:v>0.2656133061</c:v>
                  </c:pt>
                  <c:pt idx="22">
                    <c:v>0.2664162316</c:v>
                  </c:pt>
                  <c:pt idx="23">
                    <c:v>0.22499598770000001</c:v>
                  </c:pt>
                  <c:pt idx="24">
                    <c:v>0.24687192190000001</c:v>
                  </c:pt>
                  <c:pt idx="25">
                    <c:v>0.25643882099999998</c:v>
                  </c:pt>
                  <c:pt idx="26">
                    <c:v>0.22818574450000001</c:v>
                  </c:pt>
                  <c:pt idx="27">
                    <c:v>0.2106716367</c:v>
                  </c:pt>
                  <c:pt idx="28">
                    <c:v>0.1852114014</c:v>
                  </c:pt>
                  <c:pt idx="29">
                    <c:v>0.192270526</c:v>
                  </c:pt>
                  <c:pt idx="30">
                    <c:v>0.2167539969</c:v>
                  </c:pt>
                  <c:pt idx="31">
                    <c:v>0.1833370044</c:v>
                  </c:pt>
                  <c:pt idx="32">
                    <c:v>0.215715399</c:v>
                  </c:pt>
                  <c:pt idx="33">
                    <c:v>0.20911149139999999</c:v>
                  </c:pt>
                  <c:pt idx="34">
                    <c:v>0.20417386379999999</c:v>
                  </c:pt>
                  <c:pt idx="35">
                    <c:v>0.20556584159999999</c:v>
                  </c:pt>
                  <c:pt idx="36">
                    <c:v>0.1944694606</c:v>
                  </c:pt>
                  <c:pt idx="37">
                    <c:v>0.2087830433</c:v>
                  </c:pt>
                  <c:pt idx="38">
                    <c:v>0.1821932057</c:v>
                  </c:pt>
                  <c:pt idx="39">
                    <c:v>0.2222369521</c:v>
                  </c:pt>
                  <c:pt idx="40">
                    <c:v>0.20465622999999999</c:v>
                  </c:pt>
                  <c:pt idx="41">
                    <c:v>0.2405090798</c:v>
                  </c:pt>
                  <c:pt idx="42">
                    <c:v>0.22570486919999999</c:v>
                  </c:pt>
                  <c:pt idx="43">
                    <c:v>0.2066563753</c:v>
                  </c:pt>
                  <c:pt idx="44">
                    <c:v>0.18501168730000001</c:v>
                  </c:pt>
                  <c:pt idx="45">
                    <c:v>0.18111541119999999</c:v>
                  </c:pt>
                  <c:pt idx="46">
                    <c:v>0.18852024249999999</c:v>
                  </c:pt>
                  <c:pt idx="47">
                    <c:v>0.2077811229</c:v>
                  </c:pt>
                  <c:pt idx="48">
                    <c:v>0.20407980079999999</c:v>
                  </c:pt>
                  <c:pt idx="49">
                    <c:v>0.2224316039</c:v>
                  </c:pt>
                  <c:pt idx="50">
                    <c:v>0.2259568461</c:v>
                  </c:pt>
                  <c:pt idx="51">
                    <c:v>0.26474237779999998</c:v>
                  </c:pt>
                  <c:pt idx="52">
                    <c:v>0.232921822</c:v>
                  </c:pt>
                  <c:pt idx="53">
                    <c:v>0.23334272140000001</c:v>
                  </c:pt>
                  <c:pt idx="54">
                    <c:v>0.27507416940000001</c:v>
                  </c:pt>
                  <c:pt idx="55">
                    <c:v>0.25586589920000002</c:v>
                  </c:pt>
                  <c:pt idx="56">
                    <c:v>0.19440954630000001</c:v>
                  </c:pt>
                  <c:pt idx="57">
                    <c:v>0.2604417758</c:v>
                  </c:pt>
                  <c:pt idx="58">
                    <c:v>0.22995513109999999</c:v>
                  </c:pt>
                  <c:pt idx="59">
                    <c:v>0.20854337240000001</c:v>
                  </c:pt>
                  <c:pt idx="60">
                    <c:v>0.2255589761</c:v>
                  </c:pt>
                  <c:pt idx="61">
                    <c:v>0.20587666399999999</c:v>
                  </c:pt>
                  <c:pt idx="62">
                    <c:v>0.1904228503</c:v>
                  </c:pt>
                </c:numCache>
              </c:numRef>
            </c:plus>
            <c:minus>
              <c:numRef>
                <c:f>PIRU!$DR$44:$GB$44</c:f>
                <c:numCache>
                  <c:formatCode>General</c:formatCode>
                  <c:ptCount val="63"/>
                  <c:pt idx="0">
                    <c:v>0.67706289760000005</c:v>
                  </c:pt>
                  <c:pt idx="1">
                    <c:v>0.49992037459999999</c:v>
                  </c:pt>
                  <c:pt idx="2">
                    <c:v>0.39841494309999997</c:v>
                  </c:pt>
                  <c:pt idx="3">
                    <c:v>0.37563640040000001</c:v>
                  </c:pt>
                  <c:pt idx="4">
                    <c:v>0.31091031810000003</c:v>
                  </c:pt>
                  <c:pt idx="5">
                    <c:v>0.31617007749999998</c:v>
                  </c:pt>
                  <c:pt idx="6">
                    <c:v>0.25530784239999998</c:v>
                  </c:pt>
                  <c:pt idx="7">
                    <c:v>0.23514077429999999</c:v>
                  </c:pt>
                  <c:pt idx="8">
                    <c:v>0.23564456489999999</c:v>
                  </c:pt>
                  <c:pt idx="9">
                    <c:v>0.2092438764</c:v>
                  </c:pt>
                  <c:pt idx="10">
                    <c:v>0.27444701030000002</c:v>
                  </c:pt>
                  <c:pt idx="11">
                    <c:v>0.26564277629999999</c:v>
                  </c:pt>
                  <c:pt idx="12">
                    <c:v>0.21998157239999999</c:v>
                  </c:pt>
                  <c:pt idx="13">
                    <c:v>0.24006227799999999</c:v>
                  </c:pt>
                  <c:pt idx="14">
                    <c:v>0.2250524602</c:v>
                  </c:pt>
                  <c:pt idx="15">
                    <c:v>0.2025074607</c:v>
                  </c:pt>
                  <c:pt idx="16">
                    <c:v>0.1905025856</c:v>
                  </c:pt>
                  <c:pt idx="17">
                    <c:v>0.2251327216</c:v>
                  </c:pt>
                  <c:pt idx="18">
                    <c:v>0.21793441969999999</c:v>
                  </c:pt>
                  <c:pt idx="19">
                    <c:v>0.29037123660000003</c:v>
                  </c:pt>
                  <c:pt idx="20">
                    <c:v>0.27240127450000001</c:v>
                  </c:pt>
                  <c:pt idx="21">
                    <c:v>0.2656133061</c:v>
                  </c:pt>
                  <c:pt idx="22">
                    <c:v>0.2664162316</c:v>
                  </c:pt>
                  <c:pt idx="23">
                    <c:v>0.22499598770000001</c:v>
                  </c:pt>
                  <c:pt idx="24">
                    <c:v>0.24687192190000001</c:v>
                  </c:pt>
                  <c:pt idx="25">
                    <c:v>0.25643882099999998</c:v>
                  </c:pt>
                  <c:pt idx="26">
                    <c:v>0.22818574450000001</c:v>
                  </c:pt>
                  <c:pt idx="27">
                    <c:v>0.2106716367</c:v>
                  </c:pt>
                  <c:pt idx="28">
                    <c:v>0.1852114014</c:v>
                  </c:pt>
                  <c:pt idx="29">
                    <c:v>0.192270526</c:v>
                  </c:pt>
                  <c:pt idx="30">
                    <c:v>0.2167539969</c:v>
                  </c:pt>
                  <c:pt idx="31">
                    <c:v>0.1833370044</c:v>
                  </c:pt>
                  <c:pt idx="32">
                    <c:v>0.215715399</c:v>
                  </c:pt>
                  <c:pt idx="33">
                    <c:v>0.20911149139999999</c:v>
                  </c:pt>
                  <c:pt idx="34">
                    <c:v>0.20417386379999999</c:v>
                  </c:pt>
                  <c:pt idx="35">
                    <c:v>0.20556584159999999</c:v>
                  </c:pt>
                  <c:pt idx="36">
                    <c:v>0.1944694606</c:v>
                  </c:pt>
                  <c:pt idx="37">
                    <c:v>0.2087830433</c:v>
                  </c:pt>
                  <c:pt idx="38">
                    <c:v>0.1821932057</c:v>
                  </c:pt>
                  <c:pt idx="39">
                    <c:v>0.2222369521</c:v>
                  </c:pt>
                  <c:pt idx="40">
                    <c:v>0.20465622999999999</c:v>
                  </c:pt>
                  <c:pt idx="41">
                    <c:v>0.2405090798</c:v>
                  </c:pt>
                  <c:pt idx="42">
                    <c:v>0.22570486919999999</c:v>
                  </c:pt>
                  <c:pt idx="43">
                    <c:v>0.2066563753</c:v>
                  </c:pt>
                  <c:pt idx="44">
                    <c:v>0.18501168730000001</c:v>
                  </c:pt>
                  <c:pt idx="45">
                    <c:v>0.18111541119999999</c:v>
                  </c:pt>
                  <c:pt idx="46">
                    <c:v>0.18852024249999999</c:v>
                  </c:pt>
                  <c:pt idx="47">
                    <c:v>0.2077811229</c:v>
                  </c:pt>
                  <c:pt idx="48">
                    <c:v>0.20407980079999999</c:v>
                  </c:pt>
                  <c:pt idx="49">
                    <c:v>0.2224316039</c:v>
                  </c:pt>
                  <c:pt idx="50">
                    <c:v>0.2259568461</c:v>
                  </c:pt>
                  <c:pt idx="51">
                    <c:v>0.26474237779999998</c:v>
                  </c:pt>
                  <c:pt idx="52">
                    <c:v>0.232921822</c:v>
                  </c:pt>
                  <c:pt idx="53">
                    <c:v>0.23334272140000001</c:v>
                  </c:pt>
                  <c:pt idx="54">
                    <c:v>0.27507416940000001</c:v>
                  </c:pt>
                  <c:pt idx="55">
                    <c:v>0.25586589920000002</c:v>
                  </c:pt>
                  <c:pt idx="56">
                    <c:v>0.19440954630000001</c:v>
                  </c:pt>
                  <c:pt idx="57">
                    <c:v>0.2604417758</c:v>
                  </c:pt>
                  <c:pt idx="58">
                    <c:v>0.22995513109999999</c:v>
                  </c:pt>
                  <c:pt idx="59">
                    <c:v>0.20854337240000001</c:v>
                  </c:pt>
                  <c:pt idx="60">
                    <c:v>0.2255589761</c:v>
                  </c:pt>
                  <c:pt idx="61">
                    <c:v>0.20587666399999999</c:v>
                  </c:pt>
                  <c:pt idx="62">
                    <c:v>0.1904228503</c:v>
                  </c:pt>
                </c:numCache>
              </c:numRef>
            </c:minus>
          </c:errBars>
          <c:xVal>
            <c:numRef>
              <c:f>PIRU!$D$43:$DQ$43</c:f>
              <c:numCache>
                <c:formatCode>General</c:formatCode>
                <c:ptCount val="118"/>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pt idx="13">
                  <c:v>1999</c:v>
                </c:pt>
                <c:pt idx="14">
                  <c:v>1998</c:v>
                </c:pt>
                <c:pt idx="15">
                  <c:v>1997</c:v>
                </c:pt>
                <c:pt idx="16">
                  <c:v>1996</c:v>
                </c:pt>
                <c:pt idx="17">
                  <c:v>1995</c:v>
                </c:pt>
                <c:pt idx="18">
                  <c:v>1994</c:v>
                </c:pt>
                <c:pt idx="19">
                  <c:v>1993</c:v>
                </c:pt>
                <c:pt idx="20">
                  <c:v>1992</c:v>
                </c:pt>
                <c:pt idx="21">
                  <c:v>1991</c:v>
                </c:pt>
                <c:pt idx="22">
                  <c:v>1990</c:v>
                </c:pt>
                <c:pt idx="23">
                  <c:v>1989</c:v>
                </c:pt>
                <c:pt idx="24">
                  <c:v>1988</c:v>
                </c:pt>
                <c:pt idx="25">
                  <c:v>1987</c:v>
                </c:pt>
                <c:pt idx="26">
                  <c:v>1986</c:v>
                </c:pt>
                <c:pt idx="27">
                  <c:v>1985</c:v>
                </c:pt>
                <c:pt idx="28">
                  <c:v>1984</c:v>
                </c:pt>
                <c:pt idx="29">
                  <c:v>1983</c:v>
                </c:pt>
                <c:pt idx="30">
                  <c:v>1982</c:v>
                </c:pt>
                <c:pt idx="31">
                  <c:v>1981</c:v>
                </c:pt>
                <c:pt idx="32">
                  <c:v>1980</c:v>
                </c:pt>
                <c:pt idx="33">
                  <c:v>1979</c:v>
                </c:pt>
                <c:pt idx="34">
                  <c:v>1978</c:v>
                </c:pt>
                <c:pt idx="35">
                  <c:v>1977</c:v>
                </c:pt>
                <c:pt idx="36">
                  <c:v>1976</c:v>
                </c:pt>
                <c:pt idx="37">
                  <c:v>1975</c:v>
                </c:pt>
                <c:pt idx="38">
                  <c:v>1974</c:v>
                </c:pt>
                <c:pt idx="39">
                  <c:v>1973</c:v>
                </c:pt>
                <c:pt idx="40">
                  <c:v>1972</c:v>
                </c:pt>
                <c:pt idx="41">
                  <c:v>1971</c:v>
                </c:pt>
                <c:pt idx="42">
                  <c:v>1970</c:v>
                </c:pt>
                <c:pt idx="43">
                  <c:v>1969</c:v>
                </c:pt>
                <c:pt idx="44">
                  <c:v>1968</c:v>
                </c:pt>
                <c:pt idx="45">
                  <c:v>1967</c:v>
                </c:pt>
                <c:pt idx="46">
                  <c:v>1966</c:v>
                </c:pt>
                <c:pt idx="47">
                  <c:v>1965</c:v>
                </c:pt>
                <c:pt idx="48">
                  <c:v>1964</c:v>
                </c:pt>
                <c:pt idx="49">
                  <c:v>1963</c:v>
                </c:pt>
                <c:pt idx="50">
                  <c:v>1962</c:v>
                </c:pt>
                <c:pt idx="51">
                  <c:v>1961</c:v>
                </c:pt>
                <c:pt idx="52">
                  <c:v>1960</c:v>
                </c:pt>
                <c:pt idx="53">
                  <c:v>1959</c:v>
                </c:pt>
                <c:pt idx="54">
                  <c:v>1958</c:v>
                </c:pt>
                <c:pt idx="55">
                  <c:v>1957</c:v>
                </c:pt>
                <c:pt idx="56">
                  <c:v>1956</c:v>
                </c:pt>
                <c:pt idx="57">
                  <c:v>1955</c:v>
                </c:pt>
                <c:pt idx="58">
                  <c:v>1954</c:v>
                </c:pt>
                <c:pt idx="59">
                  <c:v>1953</c:v>
                </c:pt>
                <c:pt idx="60">
                  <c:v>1952</c:v>
                </c:pt>
                <c:pt idx="61">
                  <c:v>1951</c:v>
                </c:pt>
                <c:pt idx="62">
                  <c:v>1950</c:v>
                </c:pt>
                <c:pt idx="63">
                  <c:v>1949</c:v>
                </c:pt>
                <c:pt idx="64">
                  <c:v>1948</c:v>
                </c:pt>
                <c:pt idx="65">
                  <c:v>1947</c:v>
                </c:pt>
                <c:pt idx="66">
                  <c:v>1946</c:v>
                </c:pt>
                <c:pt idx="67">
                  <c:v>1945</c:v>
                </c:pt>
                <c:pt idx="68">
                  <c:v>1944</c:v>
                </c:pt>
                <c:pt idx="69">
                  <c:v>1943</c:v>
                </c:pt>
                <c:pt idx="70">
                  <c:v>1942</c:v>
                </c:pt>
                <c:pt idx="71">
                  <c:v>1941</c:v>
                </c:pt>
                <c:pt idx="72">
                  <c:v>1940</c:v>
                </c:pt>
                <c:pt idx="73">
                  <c:v>1939</c:v>
                </c:pt>
                <c:pt idx="74">
                  <c:v>1938</c:v>
                </c:pt>
                <c:pt idx="75">
                  <c:v>1937</c:v>
                </c:pt>
                <c:pt idx="76">
                  <c:v>1936</c:v>
                </c:pt>
                <c:pt idx="77">
                  <c:v>1935</c:v>
                </c:pt>
                <c:pt idx="78">
                  <c:v>1934</c:v>
                </c:pt>
                <c:pt idx="79">
                  <c:v>1933</c:v>
                </c:pt>
                <c:pt idx="80">
                  <c:v>1932</c:v>
                </c:pt>
                <c:pt idx="81">
                  <c:v>1931</c:v>
                </c:pt>
                <c:pt idx="82">
                  <c:v>1930</c:v>
                </c:pt>
                <c:pt idx="83">
                  <c:v>1929</c:v>
                </c:pt>
                <c:pt idx="84">
                  <c:v>1928</c:v>
                </c:pt>
                <c:pt idx="85">
                  <c:v>1927</c:v>
                </c:pt>
                <c:pt idx="86">
                  <c:v>1926</c:v>
                </c:pt>
                <c:pt idx="87">
                  <c:v>1925</c:v>
                </c:pt>
                <c:pt idx="88">
                  <c:v>1924</c:v>
                </c:pt>
                <c:pt idx="89">
                  <c:v>1923</c:v>
                </c:pt>
                <c:pt idx="90">
                  <c:v>1922</c:v>
                </c:pt>
                <c:pt idx="91">
                  <c:v>1921</c:v>
                </c:pt>
                <c:pt idx="92">
                  <c:v>1920</c:v>
                </c:pt>
                <c:pt idx="93">
                  <c:v>1919</c:v>
                </c:pt>
                <c:pt idx="94">
                  <c:v>1918</c:v>
                </c:pt>
                <c:pt idx="95">
                  <c:v>1917</c:v>
                </c:pt>
                <c:pt idx="96">
                  <c:v>1916</c:v>
                </c:pt>
                <c:pt idx="97">
                  <c:v>1915</c:v>
                </c:pt>
                <c:pt idx="98">
                  <c:v>1914</c:v>
                </c:pt>
                <c:pt idx="99">
                  <c:v>1913</c:v>
                </c:pt>
                <c:pt idx="100">
                  <c:v>1912</c:v>
                </c:pt>
                <c:pt idx="101">
                  <c:v>1911</c:v>
                </c:pt>
                <c:pt idx="102">
                  <c:v>1910</c:v>
                </c:pt>
                <c:pt idx="103">
                  <c:v>1909</c:v>
                </c:pt>
                <c:pt idx="104">
                  <c:v>1908</c:v>
                </c:pt>
                <c:pt idx="105">
                  <c:v>1907</c:v>
                </c:pt>
                <c:pt idx="106">
                  <c:v>1906</c:v>
                </c:pt>
                <c:pt idx="107">
                  <c:v>1905</c:v>
                </c:pt>
                <c:pt idx="108">
                  <c:v>1904</c:v>
                </c:pt>
                <c:pt idx="109">
                  <c:v>1903</c:v>
                </c:pt>
                <c:pt idx="110">
                  <c:v>1902</c:v>
                </c:pt>
                <c:pt idx="111">
                  <c:v>1901</c:v>
                </c:pt>
                <c:pt idx="112">
                  <c:v>1900</c:v>
                </c:pt>
                <c:pt idx="113">
                  <c:v>1899</c:v>
                </c:pt>
                <c:pt idx="114">
                  <c:v>1898</c:v>
                </c:pt>
                <c:pt idx="115">
                  <c:v>1897</c:v>
                </c:pt>
                <c:pt idx="116">
                  <c:v>1896</c:v>
                </c:pt>
                <c:pt idx="117">
                  <c:v>1895</c:v>
                </c:pt>
              </c:numCache>
            </c:numRef>
          </c:xVal>
          <c:yVal>
            <c:numRef>
              <c:f>PIRU!$D$44:$DQ$44</c:f>
              <c:numCache>
                <c:formatCode>General</c:formatCode>
                <c:ptCount val="118"/>
                <c:pt idx="0">
                  <c:v>16.316021667000001</c:v>
                </c:pt>
                <c:pt idx="1">
                  <c:v>12.466734107000001</c:v>
                </c:pt>
                <c:pt idx="2">
                  <c:v>17.106519062</c:v>
                </c:pt>
                <c:pt idx="3">
                  <c:v>14.030892605</c:v>
                </c:pt>
                <c:pt idx="4">
                  <c:v>12.295048442000001</c:v>
                </c:pt>
                <c:pt idx="5">
                  <c:v>12.816622723</c:v>
                </c:pt>
                <c:pt idx="6">
                  <c:v>9.4149623169000005</c:v>
                </c:pt>
                <c:pt idx="7">
                  <c:v>8.5778040355999998</c:v>
                </c:pt>
                <c:pt idx="8">
                  <c:v>7.6912398904000003</c:v>
                </c:pt>
                <c:pt idx="9">
                  <c:v>7.3779561902999999</c:v>
                </c:pt>
                <c:pt idx="10">
                  <c:v>11.256529116999999</c:v>
                </c:pt>
                <c:pt idx="11">
                  <c:v>10.390934258</c:v>
                </c:pt>
                <c:pt idx="12">
                  <c:v>8.3633106163999997</c:v>
                </c:pt>
                <c:pt idx="13">
                  <c:v>9.3633921471000008</c:v>
                </c:pt>
                <c:pt idx="14">
                  <c:v>8.0067571463</c:v>
                </c:pt>
                <c:pt idx="15">
                  <c:v>7.6747837643999999</c:v>
                </c:pt>
                <c:pt idx="16">
                  <c:v>6.9645017848000004</c:v>
                </c:pt>
                <c:pt idx="17">
                  <c:v>9.3301732689999994</c:v>
                </c:pt>
                <c:pt idx="18">
                  <c:v>8.9489794110999981</c:v>
                </c:pt>
                <c:pt idx="19">
                  <c:v>11.603245519</c:v>
                </c:pt>
                <c:pt idx="20">
                  <c:v>11.214753025</c:v>
                </c:pt>
                <c:pt idx="21">
                  <c:v>10.164944003</c:v>
                </c:pt>
                <c:pt idx="22">
                  <c:v>9.9966422397999999</c:v>
                </c:pt>
                <c:pt idx="23">
                  <c:v>8.5714526412000005</c:v>
                </c:pt>
                <c:pt idx="24">
                  <c:v>9.4164046130999992</c:v>
                </c:pt>
                <c:pt idx="25">
                  <c:v>9.6890566420000006</c:v>
                </c:pt>
                <c:pt idx="26">
                  <c:v>8.1826898061000009</c:v>
                </c:pt>
                <c:pt idx="27">
                  <c:v>7.8776339448000003</c:v>
                </c:pt>
                <c:pt idx="28">
                  <c:v>6.8752966803</c:v>
                </c:pt>
                <c:pt idx="29">
                  <c:v>7.2436227047999999</c:v>
                </c:pt>
                <c:pt idx="30">
                  <c:v>7.4919588137000002</c:v>
                </c:pt>
                <c:pt idx="31">
                  <c:v>6.6023563482999874</c:v>
                </c:pt>
                <c:pt idx="32">
                  <c:v>8.6260816352000003</c:v>
                </c:pt>
                <c:pt idx="33">
                  <c:v>7.7105942175999846</c:v>
                </c:pt>
                <c:pt idx="34">
                  <c:v>7.7068270299000003</c:v>
                </c:pt>
                <c:pt idx="35">
                  <c:v>8.1129084640999984</c:v>
                </c:pt>
                <c:pt idx="36">
                  <c:v>8.2149240525000007</c:v>
                </c:pt>
                <c:pt idx="37">
                  <c:v>8.5565654709000007</c:v>
                </c:pt>
                <c:pt idx="38">
                  <c:v>7.5012565549000003</c:v>
                </c:pt>
                <c:pt idx="39">
                  <c:v>8.0778129533000005</c:v>
                </c:pt>
                <c:pt idx="40">
                  <c:v>8.0851373792000008</c:v>
                </c:pt>
                <c:pt idx="41">
                  <c:v>9.5847217613999867</c:v>
                </c:pt>
                <c:pt idx="42">
                  <c:v>8.6922269088000004</c:v>
                </c:pt>
                <c:pt idx="43">
                  <c:v>7.8144112328999853</c:v>
                </c:pt>
                <c:pt idx="44">
                  <c:v>7.1593603434000004</c:v>
                </c:pt>
                <c:pt idx="45">
                  <c:v>7.1968049382999846</c:v>
                </c:pt>
                <c:pt idx="46">
                  <c:v>7.0517271613999997</c:v>
                </c:pt>
                <c:pt idx="47">
                  <c:v>8.0191399221000008</c:v>
                </c:pt>
                <c:pt idx="48">
                  <c:v>7.8148208224999864</c:v>
                </c:pt>
                <c:pt idx="49">
                  <c:v>8.5151989721000003</c:v>
                </c:pt>
                <c:pt idx="50">
                  <c:v>8.4514335490000008</c:v>
                </c:pt>
                <c:pt idx="51">
                  <c:v>10.320412580999999</c:v>
                </c:pt>
                <c:pt idx="52">
                  <c:v>8.6030963289999995</c:v>
                </c:pt>
                <c:pt idx="53">
                  <c:v>9.127208082299985</c:v>
                </c:pt>
                <c:pt idx="54">
                  <c:v>10.787061565</c:v>
                </c:pt>
                <c:pt idx="55">
                  <c:v>9.8748893921000001</c:v>
                </c:pt>
                <c:pt idx="56">
                  <c:v>7.5869508357999997</c:v>
                </c:pt>
                <c:pt idx="57">
                  <c:v>9.8486762970000008</c:v>
                </c:pt>
                <c:pt idx="58">
                  <c:v>8.9992242038000008</c:v>
                </c:pt>
                <c:pt idx="59">
                  <c:v>7.6639706167999844</c:v>
                </c:pt>
                <c:pt idx="60">
                  <c:v>8.3101787889999983</c:v>
                </c:pt>
                <c:pt idx="61">
                  <c:v>7.9504147612999914</c:v>
                </c:pt>
                <c:pt idx="62">
                  <c:v>6.9484951832000004</c:v>
                </c:pt>
                <c:pt idx="63">
                  <c:v>7.4820946315999999</c:v>
                </c:pt>
                <c:pt idx="64">
                  <c:v>5.8079856477999803</c:v>
                </c:pt>
                <c:pt idx="65">
                  <c:v>7.7584056313999996</c:v>
                </c:pt>
                <c:pt idx="66">
                  <c:v>6.6751235986999999</c:v>
                </c:pt>
                <c:pt idx="67">
                  <c:v>7.5438063989000002</c:v>
                </c:pt>
                <c:pt idx="68">
                  <c:v>6.8209640557999887</c:v>
                </c:pt>
                <c:pt idx="69">
                  <c:v>6.1944874569999833</c:v>
                </c:pt>
                <c:pt idx="70">
                  <c:v>6.9639810993999998</c:v>
                </c:pt>
                <c:pt idx="71">
                  <c:v>7.9984671346000003</c:v>
                </c:pt>
                <c:pt idx="72">
                  <c:v>6.1981307556999914</c:v>
                </c:pt>
                <c:pt idx="73">
                  <c:v>7.1374786395999914</c:v>
                </c:pt>
                <c:pt idx="74">
                  <c:v>7.0149204020000004</c:v>
                </c:pt>
                <c:pt idx="75">
                  <c:v>6.4490925241000001</c:v>
                </c:pt>
                <c:pt idx="76">
                  <c:v>6.0473479758000002</c:v>
                </c:pt>
                <c:pt idx="77">
                  <c:v>6.0154903221999998</c:v>
                </c:pt>
                <c:pt idx="78">
                  <c:v>7.0647750229999886</c:v>
                </c:pt>
                <c:pt idx="79">
                  <c:v>6.6357770761999886</c:v>
                </c:pt>
                <c:pt idx="80">
                  <c:v>7.5072781975999998</c:v>
                </c:pt>
                <c:pt idx="81">
                  <c:v>6.8617631490999997</c:v>
                </c:pt>
                <c:pt idx="82">
                  <c:v>6.287438452</c:v>
                </c:pt>
                <c:pt idx="83">
                  <c:v>5.6026557185999906</c:v>
                </c:pt>
                <c:pt idx="84">
                  <c:v>6.1649579353999853</c:v>
                </c:pt>
                <c:pt idx="85">
                  <c:v>6.3968415976999999</c:v>
                </c:pt>
                <c:pt idx="86">
                  <c:v>6.3229468555999846</c:v>
                </c:pt>
                <c:pt idx="87">
                  <c:v>6.3822240420999998</c:v>
                </c:pt>
                <c:pt idx="88">
                  <c:v>7.3125452432999873</c:v>
                </c:pt>
                <c:pt idx="89">
                  <c:v>5.8039794680999997</c:v>
                </c:pt>
                <c:pt idx="90">
                  <c:v>6.4253305220999906</c:v>
                </c:pt>
                <c:pt idx="91">
                  <c:v>6.3379509910999996</c:v>
                </c:pt>
                <c:pt idx="92">
                  <c:v>6.2172338437999999</c:v>
                </c:pt>
                <c:pt idx="93">
                  <c:v>6.4732577607000001</c:v>
                </c:pt>
                <c:pt idx="94">
                  <c:v>6.1829801349999913</c:v>
                </c:pt>
                <c:pt idx="95">
                  <c:v>6.0142045385999854</c:v>
                </c:pt>
                <c:pt idx="96">
                  <c:v>6.8874362729999854</c:v>
                </c:pt>
                <c:pt idx="97">
                  <c:v>6.7045207530999997</c:v>
                </c:pt>
                <c:pt idx="98">
                  <c:v>6.0344267135000003</c:v>
                </c:pt>
                <c:pt idx="99">
                  <c:v>6.0616317906999999</c:v>
                </c:pt>
                <c:pt idx="100">
                  <c:v>5.4278447332999997</c:v>
                </c:pt>
                <c:pt idx="101">
                  <c:v>4.4087911079</c:v>
                </c:pt>
                <c:pt idx="102">
                  <c:v>5.719240095</c:v>
                </c:pt>
                <c:pt idx="103">
                  <c:v>5.3439611109999996</c:v>
                </c:pt>
                <c:pt idx="104">
                  <c:v>5.9214957870999996</c:v>
                </c:pt>
                <c:pt idx="105">
                  <c:v>5.8544125779999803</c:v>
                </c:pt>
                <c:pt idx="106">
                  <c:v>6.3675627433999997</c:v>
                </c:pt>
                <c:pt idx="107">
                  <c:v>6.5001412220999999</c:v>
                </c:pt>
                <c:pt idx="108">
                  <c:v>7.2400030611000004</c:v>
                </c:pt>
                <c:pt idx="109">
                  <c:v>6.7730312480999997</c:v>
                </c:pt>
                <c:pt idx="110">
                  <c:v>5.6220674509999906</c:v>
                </c:pt>
                <c:pt idx="111">
                  <c:v>5.7158423077</c:v>
                </c:pt>
                <c:pt idx="112">
                  <c:v>6.4697308411999996</c:v>
                </c:pt>
                <c:pt idx="113">
                  <c:v>6.0064179808000002</c:v>
                </c:pt>
                <c:pt idx="114">
                  <c:v>6.1734961523000003</c:v>
                </c:pt>
                <c:pt idx="115">
                  <c:v>5.6678302165999792</c:v>
                </c:pt>
                <c:pt idx="116">
                  <c:v>5.6558301719999866</c:v>
                </c:pt>
                <c:pt idx="117">
                  <c:v>4.6263424033999998</c:v>
                </c:pt>
              </c:numCache>
            </c:numRef>
          </c:yVal>
          <c:smooth val="1"/>
        </c:ser>
        <c:ser>
          <c:idx val="1"/>
          <c:order val="1"/>
          <c:tx>
            <c:strRef>
              <c:f>PIRU!$A$45</c:f>
              <c:strCache>
                <c:ptCount val="1"/>
                <c:pt idx="0">
                  <c:v>Mt. Mansfield</c:v>
                </c:pt>
              </c:strCache>
            </c:strRef>
          </c:tx>
          <c:spPr>
            <a:ln w="28575"/>
          </c:spPr>
          <c:marker>
            <c:symbol val="none"/>
          </c:marker>
          <c:errBars>
            <c:errDir val="y"/>
            <c:errBarType val="both"/>
            <c:errValType val="cust"/>
            <c:noEndCap val="1"/>
            <c:plus>
              <c:numRef>
                <c:f>PIRU!$DR$45:$GB$45</c:f>
                <c:numCache>
                  <c:formatCode>General</c:formatCode>
                  <c:ptCount val="63"/>
                  <c:pt idx="0">
                    <c:v>1.1523715898</c:v>
                  </c:pt>
                  <c:pt idx="1">
                    <c:v>0.93387265320000001</c:v>
                  </c:pt>
                  <c:pt idx="2">
                    <c:v>1.0348882671999999</c:v>
                  </c:pt>
                  <c:pt idx="3">
                    <c:v>1.1672826999000001</c:v>
                  </c:pt>
                  <c:pt idx="4">
                    <c:v>0.91617809630000002</c:v>
                  </c:pt>
                  <c:pt idx="5">
                    <c:v>0.81886786320000005</c:v>
                  </c:pt>
                  <c:pt idx="6">
                    <c:v>0.66728444279999999</c:v>
                  </c:pt>
                  <c:pt idx="7">
                    <c:v>0.67382701140000001</c:v>
                  </c:pt>
                  <c:pt idx="8">
                    <c:v>0.64489081930000003</c:v>
                  </c:pt>
                  <c:pt idx="9">
                    <c:v>0.6530579929</c:v>
                  </c:pt>
                  <c:pt idx="10">
                    <c:v>0.84461578989999997</c:v>
                  </c:pt>
                  <c:pt idx="11">
                    <c:v>0.7875696808</c:v>
                  </c:pt>
                  <c:pt idx="12">
                    <c:v>0.70634609810000004</c:v>
                  </c:pt>
                  <c:pt idx="13">
                    <c:v>0.82150720610000005</c:v>
                  </c:pt>
                  <c:pt idx="14">
                    <c:v>0.76774337699999995</c:v>
                  </c:pt>
                  <c:pt idx="15">
                    <c:v>0.64413226639999999</c:v>
                  </c:pt>
                  <c:pt idx="16">
                    <c:v>0.65870075049999999</c:v>
                  </c:pt>
                  <c:pt idx="17">
                    <c:v>0.76141214710000005</c:v>
                  </c:pt>
                  <c:pt idx="18">
                    <c:v>0.7562176826</c:v>
                  </c:pt>
                  <c:pt idx="19">
                    <c:v>0.92443338249999996</c:v>
                  </c:pt>
                  <c:pt idx="20">
                    <c:v>0.79313705999999995</c:v>
                  </c:pt>
                  <c:pt idx="21">
                    <c:v>0.79065742839999997</c:v>
                  </c:pt>
                  <c:pt idx="22">
                    <c:v>0.79467398369999998</c:v>
                  </c:pt>
                  <c:pt idx="23">
                    <c:v>0.75344267909999996</c:v>
                  </c:pt>
                  <c:pt idx="24">
                    <c:v>0.80442455800000001</c:v>
                  </c:pt>
                  <c:pt idx="25">
                    <c:v>0.91143667039999998</c:v>
                  </c:pt>
                  <c:pt idx="26">
                    <c:v>0.81669804109999999</c:v>
                  </c:pt>
                  <c:pt idx="27">
                    <c:v>0.91479386460000001</c:v>
                  </c:pt>
                  <c:pt idx="28">
                    <c:v>0.81633169149999996</c:v>
                  </c:pt>
                  <c:pt idx="29">
                    <c:v>0.9154585757</c:v>
                  </c:pt>
                  <c:pt idx="30">
                    <c:v>0.970896867</c:v>
                  </c:pt>
                  <c:pt idx="31">
                    <c:v>0.82252078340000001</c:v>
                  </c:pt>
                  <c:pt idx="32">
                    <c:v>0.87928328499999997</c:v>
                  </c:pt>
                  <c:pt idx="33">
                    <c:v>0.86431198890000005</c:v>
                  </c:pt>
                  <c:pt idx="34">
                    <c:v>0.79843952730000001</c:v>
                  </c:pt>
                  <c:pt idx="35">
                    <c:v>0.60297783469999999</c:v>
                  </c:pt>
                  <c:pt idx="36">
                    <c:v>0.55211672710000004</c:v>
                  </c:pt>
                  <c:pt idx="37">
                    <c:v>0.62237325070000005</c:v>
                  </c:pt>
                  <c:pt idx="38">
                    <c:v>0.61655368919999998</c:v>
                  </c:pt>
                  <c:pt idx="39">
                    <c:v>0.82007038340000005</c:v>
                  </c:pt>
                  <c:pt idx="40">
                    <c:v>0.7376845004</c:v>
                  </c:pt>
                  <c:pt idx="41">
                    <c:v>0.88612763530000005</c:v>
                  </c:pt>
                  <c:pt idx="42">
                    <c:v>0.8778265448</c:v>
                  </c:pt>
                  <c:pt idx="43">
                    <c:v>0.72047075569999997</c:v>
                  </c:pt>
                  <c:pt idx="44">
                    <c:v>0.59633280209999995</c:v>
                  </c:pt>
                  <c:pt idx="45">
                    <c:v>0.54922651960000002</c:v>
                  </c:pt>
                  <c:pt idx="46">
                    <c:v>0.63430591089999999</c:v>
                  </c:pt>
                  <c:pt idx="47">
                    <c:v>0.67705173829999998</c:v>
                  </c:pt>
                  <c:pt idx="48">
                    <c:v>0.65375471630000004</c:v>
                  </c:pt>
                  <c:pt idx="49">
                    <c:v>0.69600434499999997</c:v>
                  </c:pt>
                  <c:pt idx="50">
                    <c:v>0.74810010969999996</c:v>
                  </c:pt>
                  <c:pt idx="51">
                    <c:v>0.87568746860000002</c:v>
                  </c:pt>
                  <c:pt idx="52">
                    <c:v>0.78454533800000004</c:v>
                  </c:pt>
                  <c:pt idx="53">
                    <c:v>0.84424443400000004</c:v>
                  </c:pt>
                  <c:pt idx="54">
                    <c:v>1.0414950192000001</c:v>
                  </c:pt>
                  <c:pt idx="55">
                    <c:v>0.90760857480000001</c:v>
                  </c:pt>
                  <c:pt idx="56">
                    <c:v>0.69831604619999998</c:v>
                  </c:pt>
                  <c:pt idx="57">
                    <c:v>0.96280726279999995</c:v>
                  </c:pt>
                  <c:pt idx="58">
                    <c:v>0.83009739689999995</c:v>
                  </c:pt>
                  <c:pt idx="59">
                    <c:v>0.83200311800000004</c:v>
                  </c:pt>
                  <c:pt idx="60">
                    <c:v>0.9043047864</c:v>
                  </c:pt>
                  <c:pt idx="61">
                    <c:v>0.75069891609999995</c:v>
                  </c:pt>
                  <c:pt idx="62">
                    <c:v>0.70168507309999995</c:v>
                  </c:pt>
                </c:numCache>
              </c:numRef>
            </c:plus>
            <c:minus>
              <c:numRef>
                <c:f>PIRU!$DR$45:$GB$45</c:f>
                <c:numCache>
                  <c:formatCode>General</c:formatCode>
                  <c:ptCount val="63"/>
                  <c:pt idx="0">
                    <c:v>1.1523715898</c:v>
                  </c:pt>
                  <c:pt idx="1">
                    <c:v>0.93387265320000001</c:v>
                  </c:pt>
                  <c:pt idx="2">
                    <c:v>1.0348882671999999</c:v>
                  </c:pt>
                  <c:pt idx="3">
                    <c:v>1.1672826999000001</c:v>
                  </c:pt>
                  <c:pt idx="4">
                    <c:v>0.91617809630000002</c:v>
                  </c:pt>
                  <c:pt idx="5">
                    <c:v>0.81886786320000005</c:v>
                  </c:pt>
                  <c:pt idx="6">
                    <c:v>0.66728444279999999</c:v>
                  </c:pt>
                  <c:pt idx="7">
                    <c:v>0.67382701140000001</c:v>
                  </c:pt>
                  <c:pt idx="8">
                    <c:v>0.64489081930000003</c:v>
                  </c:pt>
                  <c:pt idx="9">
                    <c:v>0.6530579929</c:v>
                  </c:pt>
                  <c:pt idx="10">
                    <c:v>0.84461578989999997</c:v>
                  </c:pt>
                  <c:pt idx="11">
                    <c:v>0.7875696808</c:v>
                  </c:pt>
                  <c:pt idx="12">
                    <c:v>0.70634609810000004</c:v>
                  </c:pt>
                  <c:pt idx="13">
                    <c:v>0.82150720610000005</c:v>
                  </c:pt>
                  <c:pt idx="14">
                    <c:v>0.76774337699999995</c:v>
                  </c:pt>
                  <c:pt idx="15">
                    <c:v>0.64413226639999999</c:v>
                  </c:pt>
                  <c:pt idx="16">
                    <c:v>0.65870075049999999</c:v>
                  </c:pt>
                  <c:pt idx="17">
                    <c:v>0.76141214710000005</c:v>
                  </c:pt>
                  <c:pt idx="18">
                    <c:v>0.7562176826</c:v>
                  </c:pt>
                  <c:pt idx="19">
                    <c:v>0.92443338249999996</c:v>
                  </c:pt>
                  <c:pt idx="20">
                    <c:v>0.79313705999999995</c:v>
                  </c:pt>
                  <c:pt idx="21">
                    <c:v>0.79065742839999997</c:v>
                  </c:pt>
                  <c:pt idx="22">
                    <c:v>0.79467398369999998</c:v>
                  </c:pt>
                  <c:pt idx="23">
                    <c:v>0.75344267909999996</c:v>
                  </c:pt>
                  <c:pt idx="24">
                    <c:v>0.80442455800000001</c:v>
                  </c:pt>
                  <c:pt idx="25">
                    <c:v>0.91143667039999998</c:v>
                  </c:pt>
                  <c:pt idx="26">
                    <c:v>0.81669804109999999</c:v>
                  </c:pt>
                  <c:pt idx="27">
                    <c:v>0.91479386460000001</c:v>
                  </c:pt>
                  <c:pt idx="28">
                    <c:v>0.81633169149999996</c:v>
                  </c:pt>
                  <c:pt idx="29">
                    <c:v>0.9154585757</c:v>
                  </c:pt>
                  <c:pt idx="30">
                    <c:v>0.970896867</c:v>
                  </c:pt>
                  <c:pt idx="31">
                    <c:v>0.82252078340000001</c:v>
                  </c:pt>
                  <c:pt idx="32">
                    <c:v>0.87928328499999997</c:v>
                  </c:pt>
                  <c:pt idx="33">
                    <c:v>0.86431198890000005</c:v>
                  </c:pt>
                  <c:pt idx="34">
                    <c:v>0.79843952730000001</c:v>
                  </c:pt>
                  <c:pt idx="35">
                    <c:v>0.60297783469999999</c:v>
                  </c:pt>
                  <c:pt idx="36">
                    <c:v>0.55211672710000004</c:v>
                  </c:pt>
                  <c:pt idx="37">
                    <c:v>0.62237325070000005</c:v>
                  </c:pt>
                  <c:pt idx="38">
                    <c:v>0.61655368919999998</c:v>
                  </c:pt>
                  <c:pt idx="39">
                    <c:v>0.82007038340000005</c:v>
                  </c:pt>
                  <c:pt idx="40">
                    <c:v>0.7376845004</c:v>
                  </c:pt>
                  <c:pt idx="41">
                    <c:v>0.88612763530000005</c:v>
                  </c:pt>
                  <c:pt idx="42">
                    <c:v>0.8778265448</c:v>
                  </c:pt>
                  <c:pt idx="43">
                    <c:v>0.72047075569999997</c:v>
                  </c:pt>
                  <c:pt idx="44">
                    <c:v>0.59633280209999995</c:v>
                  </c:pt>
                  <c:pt idx="45">
                    <c:v>0.54922651960000002</c:v>
                  </c:pt>
                  <c:pt idx="46">
                    <c:v>0.63430591089999999</c:v>
                  </c:pt>
                  <c:pt idx="47">
                    <c:v>0.67705173829999998</c:v>
                  </c:pt>
                  <c:pt idx="48">
                    <c:v>0.65375471630000004</c:v>
                  </c:pt>
                  <c:pt idx="49">
                    <c:v>0.69600434499999997</c:v>
                  </c:pt>
                  <c:pt idx="50">
                    <c:v>0.74810010969999996</c:v>
                  </c:pt>
                  <c:pt idx="51">
                    <c:v>0.87568746860000002</c:v>
                  </c:pt>
                  <c:pt idx="52">
                    <c:v>0.78454533800000004</c:v>
                  </c:pt>
                  <c:pt idx="53">
                    <c:v>0.84424443400000004</c:v>
                  </c:pt>
                  <c:pt idx="54">
                    <c:v>1.0414950192000001</c:v>
                  </c:pt>
                  <c:pt idx="55">
                    <c:v>0.90760857480000001</c:v>
                  </c:pt>
                  <c:pt idx="56">
                    <c:v>0.69831604619999998</c:v>
                  </c:pt>
                  <c:pt idx="57">
                    <c:v>0.96280726279999995</c:v>
                  </c:pt>
                  <c:pt idx="58">
                    <c:v>0.83009739689999995</c:v>
                  </c:pt>
                  <c:pt idx="59">
                    <c:v>0.83200311800000004</c:v>
                  </c:pt>
                  <c:pt idx="60">
                    <c:v>0.9043047864</c:v>
                  </c:pt>
                  <c:pt idx="61">
                    <c:v>0.75069891609999995</c:v>
                  </c:pt>
                  <c:pt idx="62">
                    <c:v>0.70168507309999995</c:v>
                  </c:pt>
                </c:numCache>
              </c:numRef>
            </c:minus>
          </c:errBars>
          <c:xVal>
            <c:numRef>
              <c:f>PIRU!$D$43:$DQ$43</c:f>
              <c:numCache>
                <c:formatCode>General</c:formatCode>
                <c:ptCount val="118"/>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pt idx="13">
                  <c:v>1999</c:v>
                </c:pt>
                <c:pt idx="14">
                  <c:v>1998</c:v>
                </c:pt>
                <c:pt idx="15">
                  <c:v>1997</c:v>
                </c:pt>
                <c:pt idx="16">
                  <c:v>1996</c:v>
                </c:pt>
                <c:pt idx="17">
                  <c:v>1995</c:v>
                </c:pt>
                <c:pt idx="18">
                  <c:v>1994</c:v>
                </c:pt>
                <c:pt idx="19">
                  <c:v>1993</c:v>
                </c:pt>
                <c:pt idx="20">
                  <c:v>1992</c:v>
                </c:pt>
                <c:pt idx="21">
                  <c:v>1991</c:v>
                </c:pt>
                <c:pt idx="22">
                  <c:v>1990</c:v>
                </c:pt>
                <c:pt idx="23">
                  <c:v>1989</c:v>
                </c:pt>
                <c:pt idx="24">
                  <c:v>1988</c:v>
                </c:pt>
                <c:pt idx="25">
                  <c:v>1987</c:v>
                </c:pt>
                <c:pt idx="26">
                  <c:v>1986</c:v>
                </c:pt>
                <c:pt idx="27">
                  <c:v>1985</c:v>
                </c:pt>
                <c:pt idx="28">
                  <c:v>1984</c:v>
                </c:pt>
                <c:pt idx="29">
                  <c:v>1983</c:v>
                </c:pt>
                <c:pt idx="30">
                  <c:v>1982</c:v>
                </c:pt>
                <c:pt idx="31">
                  <c:v>1981</c:v>
                </c:pt>
                <c:pt idx="32">
                  <c:v>1980</c:v>
                </c:pt>
                <c:pt idx="33">
                  <c:v>1979</c:v>
                </c:pt>
                <c:pt idx="34">
                  <c:v>1978</c:v>
                </c:pt>
                <c:pt idx="35">
                  <c:v>1977</c:v>
                </c:pt>
                <c:pt idx="36">
                  <c:v>1976</c:v>
                </c:pt>
                <c:pt idx="37">
                  <c:v>1975</c:v>
                </c:pt>
                <c:pt idx="38">
                  <c:v>1974</c:v>
                </c:pt>
                <c:pt idx="39">
                  <c:v>1973</c:v>
                </c:pt>
                <c:pt idx="40">
                  <c:v>1972</c:v>
                </c:pt>
                <c:pt idx="41">
                  <c:v>1971</c:v>
                </c:pt>
                <c:pt idx="42">
                  <c:v>1970</c:v>
                </c:pt>
                <c:pt idx="43">
                  <c:v>1969</c:v>
                </c:pt>
                <c:pt idx="44">
                  <c:v>1968</c:v>
                </c:pt>
                <c:pt idx="45">
                  <c:v>1967</c:v>
                </c:pt>
                <c:pt idx="46">
                  <c:v>1966</c:v>
                </c:pt>
                <c:pt idx="47">
                  <c:v>1965</c:v>
                </c:pt>
                <c:pt idx="48">
                  <c:v>1964</c:v>
                </c:pt>
                <c:pt idx="49">
                  <c:v>1963</c:v>
                </c:pt>
                <c:pt idx="50">
                  <c:v>1962</c:v>
                </c:pt>
                <c:pt idx="51">
                  <c:v>1961</c:v>
                </c:pt>
                <c:pt idx="52">
                  <c:v>1960</c:v>
                </c:pt>
                <c:pt idx="53">
                  <c:v>1959</c:v>
                </c:pt>
                <c:pt idx="54">
                  <c:v>1958</c:v>
                </c:pt>
                <c:pt idx="55">
                  <c:v>1957</c:v>
                </c:pt>
                <c:pt idx="56">
                  <c:v>1956</c:v>
                </c:pt>
                <c:pt idx="57">
                  <c:v>1955</c:v>
                </c:pt>
                <c:pt idx="58">
                  <c:v>1954</c:v>
                </c:pt>
                <c:pt idx="59">
                  <c:v>1953</c:v>
                </c:pt>
                <c:pt idx="60">
                  <c:v>1952</c:v>
                </c:pt>
                <c:pt idx="61">
                  <c:v>1951</c:v>
                </c:pt>
                <c:pt idx="62">
                  <c:v>1950</c:v>
                </c:pt>
                <c:pt idx="63">
                  <c:v>1949</c:v>
                </c:pt>
                <c:pt idx="64">
                  <c:v>1948</c:v>
                </c:pt>
                <c:pt idx="65">
                  <c:v>1947</c:v>
                </c:pt>
                <c:pt idx="66">
                  <c:v>1946</c:v>
                </c:pt>
                <c:pt idx="67">
                  <c:v>1945</c:v>
                </c:pt>
                <c:pt idx="68">
                  <c:v>1944</c:v>
                </c:pt>
                <c:pt idx="69">
                  <c:v>1943</c:v>
                </c:pt>
                <c:pt idx="70">
                  <c:v>1942</c:v>
                </c:pt>
                <c:pt idx="71">
                  <c:v>1941</c:v>
                </c:pt>
                <c:pt idx="72">
                  <c:v>1940</c:v>
                </c:pt>
                <c:pt idx="73">
                  <c:v>1939</c:v>
                </c:pt>
                <c:pt idx="74">
                  <c:v>1938</c:v>
                </c:pt>
                <c:pt idx="75">
                  <c:v>1937</c:v>
                </c:pt>
                <c:pt idx="76">
                  <c:v>1936</c:v>
                </c:pt>
                <c:pt idx="77">
                  <c:v>1935</c:v>
                </c:pt>
                <c:pt idx="78">
                  <c:v>1934</c:v>
                </c:pt>
                <c:pt idx="79">
                  <c:v>1933</c:v>
                </c:pt>
                <c:pt idx="80">
                  <c:v>1932</c:v>
                </c:pt>
                <c:pt idx="81">
                  <c:v>1931</c:v>
                </c:pt>
                <c:pt idx="82">
                  <c:v>1930</c:v>
                </c:pt>
                <c:pt idx="83">
                  <c:v>1929</c:v>
                </c:pt>
                <c:pt idx="84">
                  <c:v>1928</c:v>
                </c:pt>
                <c:pt idx="85">
                  <c:v>1927</c:v>
                </c:pt>
                <c:pt idx="86">
                  <c:v>1926</c:v>
                </c:pt>
                <c:pt idx="87">
                  <c:v>1925</c:v>
                </c:pt>
                <c:pt idx="88">
                  <c:v>1924</c:v>
                </c:pt>
                <c:pt idx="89">
                  <c:v>1923</c:v>
                </c:pt>
                <c:pt idx="90">
                  <c:v>1922</c:v>
                </c:pt>
                <c:pt idx="91">
                  <c:v>1921</c:v>
                </c:pt>
                <c:pt idx="92">
                  <c:v>1920</c:v>
                </c:pt>
                <c:pt idx="93">
                  <c:v>1919</c:v>
                </c:pt>
                <c:pt idx="94">
                  <c:v>1918</c:v>
                </c:pt>
                <c:pt idx="95">
                  <c:v>1917</c:v>
                </c:pt>
                <c:pt idx="96">
                  <c:v>1916</c:v>
                </c:pt>
                <c:pt idx="97">
                  <c:v>1915</c:v>
                </c:pt>
                <c:pt idx="98">
                  <c:v>1914</c:v>
                </c:pt>
                <c:pt idx="99">
                  <c:v>1913</c:v>
                </c:pt>
                <c:pt idx="100">
                  <c:v>1912</c:v>
                </c:pt>
                <c:pt idx="101">
                  <c:v>1911</c:v>
                </c:pt>
                <c:pt idx="102">
                  <c:v>1910</c:v>
                </c:pt>
                <c:pt idx="103">
                  <c:v>1909</c:v>
                </c:pt>
                <c:pt idx="104">
                  <c:v>1908</c:v>
                </c:pt>
                <c:pt idx="105">
                  <c:v>1907</c:v>
                </c:pt>
                <c:pt idx="106">
                  <c:v>1906</c:v>
                </c:pt>
                <c:pt idx="107">
                  <c:v>1905</c:v>
                </c:pt>
                <c:pt idx="108">
                  <c:v>1904</c:v>
                </c:pt>
                <c:pt idx="109">
                  <c:v>1903</c:v>
                </c:pt>
                <c:pt idx="110">
                  <c:v>1902</c:v>
                </c:pt>
                <c:pt idx="111">
                  <c:v>1901</c:v>
                </c:pt>
                <c:pt idx="112">
                  <c:v>1900</c:v>
                </c:pt>
                <c:pt idx="113">
                  <c:v>1899</c:v>
                </c:pt>
                <c:pt idx="114">
                  <c:v>1898</c:v>
                </c:pt>
                <c:pt idx="115">
                  <c:v>1897</c:v>
                </c:pt>
                <c:pt idx="116">
                  <c:v>1896</c:v>
                </c:pt>
                <c:pt idx="117">
                  <c:v>1895</c:v>
                </c:pt>
              </c:numCache>
            </c:numRef>
          </c:xVal>
          <c:yVal>
            <c:numRef>
              <c:f>PIRU!$D$45:$DQ$45</c:f>
              <c:numCache>
                <c:formatCode>General</c:formatCode>
                <c:ptCount val="118"/>
                <c:pt idx="0">
                  <c:v>19.230715867000001</c:v>
                </c:pt>
                <c:pt idx="1">
                  <c:v>15.728291188</c:v>
                </c:pt>
                <c:pt idx="2">
                  <c:v>16.865275060999998</c:v>
                </c:pt>
                <c:pt idx="3">
                  <c:v>16.594038377</c:v>
                </c:pt>
                <c:pt idx="4">
                  <c:v>13.191489018</c:v>
                </c:pt>
                <c:pt idx="5">
                  <c:v>13.083056116</c:v>
                </c:pt>
                <c:pt idx="6">
                  <c:v>10.527902549</c:v>
                </c:pt>
                <c:pt idx="7">
                  <c:v>10.314401631999999</c:v>
                </c:pt>
                <c:pt idx="8">
                  <c:v>9.5842725150000003</c:v>
                </c:pt>
                <c:pt idx="9">
                  <c:v>11.012647482</c:v>
                </c:pt>
                <c:pt idx="10">
                  <c:v>13.525131819</c:v>
                </c:pt>
                <c:pt idx="11">
                  <c:v>12.638568065999999</c:v>
                </c:pt>
                <c:pt idx="12">
                  <c:v>10.99342326</c:v>
                </c:pt>
                <c:pt idx="13">
                  <c:v>12.91659039</c:v>
                </c:pt>
                <c:pt idx="14">
                  <c:v>11.198762276</c:v>
                </c:pt>
                <c:pt idx="15">
                  <c:v>9.7178023023000009</c:v>
                </c:pt>
                <c:pt idx="16">
                  <c:v>9.3498282754000002</c:v>
                </c:pt>
                <c:pt idx="17">
                  <c:v>11.392199231999999</c:v>
                </c:pt>
                <c:pt idx="18">
                  <c:v>11.09005571</c:v>
                </c:pt>
                <c:pt idx="19">
                  <c:v>13.602692071</c:v>
                </c:pt>
                <c:pt idx="20">
                  <c:v>12.401185369</c:v>
                </c:pt>
                <c:pt idx="21">
                  <c:v>11.518096346</c:v>
                </c:pt>
                <c:pt idx="22">
                  <c:v>10.952059584000001</c:v>
                </c:pt>
                <c:pt idx="23">
                  <c:v>10.492590544</c:v>
                </c:pt>
                <c:pt idx="24">
                  <c:v>11.246847093</c:v>
                </c:pt>
                <c:pt idx="25">
                  <c:v>11.203575344000001</c:v>
                </c:pt>
                <c:pt idx="26">
                  <c:v>9.2060417862999984</c:v>
                </c:pt>
                <c:pt idx="27">
                  <c:v>9.4644031780999995</c:v>
                </c:pt>
                <c:pt idx="28">
                  <c:v>8.4906424120999997</c:v>
                </c:pt>
                <c:pt idx="29">
                  <c:v>9.5150430453000006</c:v>
                </c:pt>
                <c:pt idx="30">
                  <c:v>9.4071130092999997</c:v>
                </c:pt>
                <c:pt idx="31">
                  <c:v>8.5457289279000008</c:v>
                </c:pt>
                <c:pt idx="32">
                  <c:v>9.8345730931999995</c:v>
                </c:pt>
                <c:pt idx="33">
                  <c:v>8.7449393113999996</c:v>
                </c:pt>
                <c:pt idx="34">
                  <c:v>8.2072350318999998</c:v>
                </c:pt>
                <c:pt idx="35">
                  <c:v>6.9753175497999997</c:v>
                </c:pt>
                <c:pt idx="36">
                  <c:v>6.9912608824999998</c:v>
                </c:pt>
                <c:pt idx="37">
                  <c:v>7.6577947129999906</c:v>
                </c:pt>
                <c:pt idx="38">
                  <c:v>6.8873553729999886</c:v>
                </c:pt>
                <c:pt idx="39">
                  <c:v>8.5435191434999993</c:v>
                </c:pt>
                <c:pt idx="40">
                  <c:v>7.9449441134000001</c:v>
                </c:pt>
                <c:pt idx="41">
                  <c:v>9.5914175209000003</c:v>
                </c:pt>
                <c:pt idx="42">
                  <c:v>9.1934186726</c:v>
                </c:pt>
                <c:pt idx="43">
                  <c:v>7.7096256387000004</c:v>
                </c:pt>
                <c:pt idx="44">
                  <c:v>6.4729610931000003</c:v>
                </c:pt>
                <c:pt idx="45">
                  <c:v>6.0901570001999996</c:v>
                </c:pt>
                <c:pt idx="46">
                  <c:v>6.5459152198999853</c:v>
                </c:pt>
                <c:pt idx="47">
                  <c:v>6.7698838748999997</c:v>
                </c:pt>
                <c:pt idx="48">
                  <c:v>6.9164816325</c:v>
                </c:pt>
                <c:pt idx="49">
                  <c:v>6.9877086712000001</c:v>
                </c:pt>
                <c:pt idx="50">
                  <c:v>7.4800252245000003</c:v>
                </c:pt>
                <c:pt idx="51">
                  <c:v>9.3343589296999987</c:v>
                </c:pt>
                <c:pt idx="52">
                  <c:v>8.034141061699998</c:v>
                </c:pt>
                <c:pt idx="53">
                  <c:v>9.0321338031000007</c:v>
                </c:pt>
                <c:pt idx="54">
                  <c:v>10.929250674</c:v>
                </c:pt>
                <c:pt idx="55">
                  <c:v>9.9422298256000001</c:v>
                </c:pt>
                <c:pt idx="56">
                  <c:v>7.3291725711999884</c:v>
                </c:pt>
                <c:pt idx="57">
                  <c:v>10.428771941000001</c:v>
                </c:pt>
                <c:pt idx="58">
                  <c:v>9.1337985762000002</c:v>
                </c:pt>
                <c:pt idx="59">
                  <c:v>9.1607715373000005</c:v>
                </c:pt>
                <c:pt idx="60">
                  <c:v>9.6822197300999999</c:v>
                </c:pt>
                <c:pt idx="61">
                  <c:v>8.5665138254999995</c:v>
                </c:pt>
                <c:pt idx="62">
                  <c:v>7.6890529830999998</c:v>
                </c:pt>
                <c:pt idx="63">
                  <c:v>8.7472741708999866</c:v>
                </c:pt>
                <c:pt idx="64">
                  <c:v>6.5003955325999998</c:v>
                </c:pt>
                <c:pt idx="65">
                  <c:v>8.5464982961999993</c:v>
                </c:pt>
                <c:pt idx="66">
                  <c:v>7.8702986247000002</c:v>
                </c:pt>
                <c:pt idx="67">
                  <c:v>8.8833780364999999</c:v>
                </c:pt>
                <c:pt idx="68">
                  <c:v>7.7654121092999997</c:v>
                </c:pt>
                <c:pt idx="69">
                  <c:v>7.0820372026999996</c:v>
                </c:pt>
                <c:pt idx="70">
                  <c:v>7.8793835611</c:v>
                </c:pt>
                <c:pt idx="71">
                  <c:v>8.3690066104999996</c:v>
                </c:pt>
                <c:pt idx="72">
                  <c:v>6.2932062024000004</c:v>
                </c:pt>
                <c:pt idx="73">
                  <c:v>7.2069687880000002</c:v>
                </c:pt>
                <c:pt idx="74">
                  <c:v>7.0306754818000003</c:v>
                </c:pt>
                <c:pt idx="75">
                  <c:v>5.4847817256000004</c:v>
                </c:pt>
                <c:pt idx="76">
                  <c:v>4.9783286060999998</c:v>
                </c:pt>
                <c:pt idx="77">
                  <c:v>4.4708352742999997</c:v>
                </c:pt>
                <c:pt idx="78">
                  <c:v>6.9565425257999998</c:v>
                </c:pt>
                <c:pt idx="79">
                  <c:v>5.7909677614000001</c:v>
                </c:pt>
                <c:pt idx="80">
                  <c:v>6.0581768455999914</c:v>
                </c:pt>
                <c:pt idx="81">
                  <c:v>5.5680081299999999</c:v>
                </c:pt>
                <c:pt idx="82">
                  <c:v>4.6657100993999867</c:v>
                </c:pt>
                <c:pt idx="83">
                  <c:v>4.3260341458999996</c:v>
                </c:pt>
                <c:pt idx="84">
                  <c:v>5.2257578023000004</c:v>
                </c:pt>
                <c:pt idx="85">
                  <c:v>5.4073097174000004</c:v>
                </c:pt>
                <c:pt idx="86">
                  <c:v>5.2880073069</c:v>
                </c:pt>
                <c:pt idx="87">
                  <c:v>4.8159148123999804</c:v>
                </c:pt>
                <c:pt idx="88">
                  <c:v>6.4182424021999998</c:v>
                </c:pt>
                <c:pt idx="89">
                  <c:v>4.5240754734999884</c:v>
                </c:pt>
                <c:pt idx="90">
                  <c:v>4.9523762628999997</c:v>
                </c:pt>
                <c:pt idx="91">
                  <c:v>5.3982528764999866</c:v>
                </c:pt>
                <c:pt idx="92">
                  <c:v>4.7874545398999846</c:v>
                </c:pt>
                <c:pt idx="93">
                  <c:v>4.6435224277999998</c:v>
                </c:pt>
                <c:pt idx="94">
                  <c:v>4.4120104110999998</c:v>
                </c:pt>
                <c:pt idx="95">
                  <c:v>4.4330324862000001</c:v>
                </c:pt>
                <c:pt idx="96">
                  <c:v>5.6645335606999803</c:v>
                </c:pt>
                <c:pt idx="97">
                  <c:v>5.0116892239000004</c:v>
                </c:pt>
                <c:pt idx="98">
                  <c:v>4.5421276248</c:v>
                </c:pt>
                <c:pt idx="99">
                  <c:v>4.8568402999</c:v>
                </c:pt>
                <c:pt idx="100">
                  <c:v>4.5902848764999833</c:v>
                </c:pt>
                <c:pt idx="101">
                  <c:v>3.915316613199999</c:v>
                </c:pt>
                <c:pt idx="102">
                  <c:v>5.5309761602999998</c:v>
                </c:pt>
                <c:pt idx="103">
                  <c:v>4.6215157947999996</c:v>
                </c:pt>
                <c:pt idx="104">
                  <c:v>5.5052762605999996</c:v>
                </c:pt>
                <c:pt idx="105">
                  <c:v>5.2809903967</c:v>
                </c:pt>
                <c:pt idx="106">
                  <c:v>5.7585721206000002</c:v>
                </c:pt>
                <c:pt idx="107">
                  <c:v>6.0342335737999999</c:v>
                </c:pt>
                <c:pt idx="108">
                  <c:v>6.5959519590999873</c:v>
                </c:pt>
                <c:pt idx="109">
                  <c:v>5.9964010073000003</c:v>
                </c:pt>
                <c:pt idx="110">
                  <c:v>4.9651100638999894</c:v>
                </c:pt>
                <c:pt idx="111">
                  <c:v>5.0085471162999999</c:v>
                </c:pt>
                <c:pt idx="112">
                  <c:v>5.4637943993000002</c:v>
                </c:pt>
                <c:pt idx="113">
                  <c:v>4.0856813209</c:v>
                </c:pt>
                <c:pt idx="114">
                  <c:v>4.0197513077</c:v>
                </c:pt>
                <c:pt idx="115">
                  <c:v>3.5193341808</c:v>
                </c:pt>
                <c:pt idx="116">
                  <c:v>3.8558860510000001</c:v>
                </c:pt>
                <c:pt idx="117">
                  <c:v>3.4640861715</c:v>
                </c:pt>
              </c:numCache>
            </c:numRef>
          </c:yVal>
          <c:smooth val="1"/>
        </c:ser>
        <c:dLbls>
          <c:showLegendKey val="0"/>
          <c:showVal val="0"/>
          <c:showCatName val="0"/>
          <c:showSerName val="0"/>
          <c:showPercent val="0"/>
          <c:showBubbleSize val="0"/>
        </c:dLbls>
        <c:axId val="392735808"/>
        <c:axId val="392736200"/>
      </c:scatterChart>
      <c:valAx>
        <c:axId val="392735808"/>
        <c:scaling>
          <c:orientation val="minMax"/>
          <c:max val="2013"/>
          <c:min val="1950"/>
        </c:scaling>
        <c:delete val="0"/>
        <c:axPos val="b"/>
        <c:numFmt formatCode="General" sourceLinked="1"/>
        <c:majorTickMark val="out"/>
        <c:minorTickMark val="none"/>
        <c:tickLblPos val="nextTo"/>
        <c:spPr>
          <a:ln>
            <a:solidFill>
              <a:schemeClr val="tx1"/>
            </a:solidFill>
          </a:ln>
        </c:spPr>
        <c:crossAx val="392736200"/>
        <c:crosses val="autoZero"/>
        <c:crossBetween val="midCat"/>
        <c:minorUnit val="5"/>
      </c:valAx>
      <c:valAx>
        <c:axId val="392736200"/>
        <c:scaling>
          <c:orientation val="minMax"/>
          <c:max val="35"/>
          <c:min val="0"/>
        </c:scaling>
        <c:delete val="0"/>
        <c:axPos val="l"/>
        <c:majorGridlines>
          <c:spPr>
            <a:ln>
              <a:noFill/>
            </a:ln>
          </c:spPr>
        </c:majorGridlines>
        <c:numFmt formatCode="General" sourceLinked="1"/>
        <c:majorTickMark val="out"/>
        <c:minorTickMark val="none"/>
        <c:tickLblPos val="nextTo"/>
        <c:spPr>
          <a:ln>
            <a:solidFill>
              <a:schemeClr val="tx1">
                <a:lumMod val="75000"/>
                <a:lumOff val="25000"/>
              </a:schemeClr>
            </a:solidFill>
          </a:ln>
        </c:spPr>
        <c:crossAx val="392735808"/>
        <c:crosses val="autoZero"/>
        <c:crossBetween val="midCat"/>
      </c:valAx>
      <c:spPr>
        <a:ln>
          <a:solidFill>
            <a:schemeClr val="tx1"/>
          </a:solidFill>
        </a:ln>
      </c:spPr>
    </c:plotArea>
    <c:legend>
      <c:legendPos val="t"/>
      <c:layout/>
      <c:overlay val="0"/>
      <c:txPr>
        <a:bodyPr/>
        <a:lstStyle/>
        <a:p>
          <a:pPr>
            <a:defRPr sz="2000"/>
          </a:pPr>
          <a:endParaRPr lang="en-US"/>
        </a:p>
      </c:txPr>
    </c:legend>
    <c:plotVisOnly val="1"/>
    <c:dispBlanksAs val="gap"/>
    <c:showDLblsOverMax val="0"/>
  </c:chart>
  <c:spPr>
    <a:ln>
      <a:noFill/>
    </a:ln>
  </c:spPr>
  <c:txPr>
    <a:bodyPr/>
    <a:lstStyle/>
    <a:p>
      <a:pPr>
        <a:defRPr sz="1400">
          <a:latin typeface="Cambria"/>
          <a:cs typeface="Cambri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6217880169999399E-2"/>
          <c:y val="0.19865080617553299"/>
          <c:w val="0.917490512643659"/>
          <c:h val="0.59627494103092005"/>
        </c:manualLayout>
      </c:layout>
      <c:scatterChart>
        <c:scatterStyle val="smoothMarker"/>
        <c:varyColors val="0"/>
        <c:ser>
          <c:idx val="0"/>
          <c:order val="0"/>
          <c:tx>
            <c:strRef>
              <c:f>ACSA!$A$4</c:f>
              <c:strCache>
                <c:ptCount val="1"/>
                <c:pt idx="0">
                  <c:v>Hubbard Brook Exp. Forest</c:v>
                </c:pt>
              </c:strCache>
            </c:strRef>
          </c:tx>
          <c:spPr>
            <a:ln w="28575">
              <a:solidFill>
                <a:schemeClr val="tx1"/>
              </a:solidFill>
            </a:ln>
          </c:spPr>
          <c:marker>
            <c:symbol val="none"/>
          </c:marker>
          <c:errBars>
            <c:errDir val="y"/>
            <c:errBarType val="both"/>
            <c:errValType val="cust"/>
            <c:noEndCap val="1"/>
            <c:plus>
              <c:numRef>
                <c:f>ACSA!$BN$4:$DX$4</c:f>
                <c:numCache>
                  <c:formatCode>General</c:formatCode>
                  <c:ptCount val="63"/>
                  <c:pt idx="0">
                    <c:v>0.61596641890000003</c:v>
                  </c:pt>
                  <c:pt idx="1">
                    <c:v>0.54511569859999998</c:v>
                  </c:pt>
                  <c:pt idx="2">
                    <c:v>0.54118871449999995</c:v>
                  </c:pt>
                  <c:pt idx="3">
                    <c:v>0.62275090070000005</c:v>
                  </c:pt>
                  <c:pt idx="4">
                    <c:v>0.66695761399999998</c:v>
                  </c:pt>
                  <c:pt idx="5">
                    <c:v>0.53326042340000002</c:v>
                  </c:pt>
                  <c:pt idx="6">
                    <c:v>0.5383277058</c:v>
                  </c:pt>
                  <c:pt idx="7">
                    <c:v>0.68125615350000002</c:v>
                  </c:pt>
                  <c:pt idx="8">
                    <c:v>0.54228254180000002</c:v>
                  </c:pt>
                  <c:pt idx="9">
                    <c:v>0.52311221159999999</c:v>
                  </c:pt>
                  <c:pt idx="10">
                    <c:v>0.56240750949999996</c:v>
                  </c:pt>
                  <c:pt idx="11">
                    <c:v>0.50406101530000003</c:v>
                  </c:pt>
                  <c:pt idx="12">
                    <c:v>0.491283953</c:v>
                  </c:pt>
                  <c:pt idx="13">
                    <c:v>0.62977101170000005</c:v>
                  </c:pt>
                  <c:pt idx="14">
                    <c:v>0.57188898529999999</c:v>
                  </c:pt>
                  <c:pt idx="15">
                    <c:v>0.60240455559999995</c:v>
                  </c:pt>
                  <c:pt idx="16">
                    <c:v>0.55562729919999998</c:v>
                  </c:pt>
                  <c:pt idx="17">
                    <c:v>0.75088309880000004</c:v>
                  </c:pt>
                  <c:pt idx="18">
                    <c:v>0.63851670019999995</c:v>
                  </c:pt>
                  <c:pt idx="19">
                    <c:v>0.64726440279999997</c:v>
                  </c:pt>
                  <c:pt idx="20">
                    <c:v>0.57802065309999995</c:v>
                  </c:pt>
                  <c:pt idx="21">
                    <c:v>0.6401832918</c:v>
                  </c:pt>
                  <c:pt idx="22">
                    <c:v>0.61532991859999997</c:v>
                  </c:pt>
                  <c:pt idx="23">
                    <c:v>0.50169238220000001</c:v>
                  </c:pt>
                  <c:pt idx="24">
                    <c:v>0.5211225384</c:v>
                  </c:pt>
                  <c:pt idx="25">
                    <c:v>0.64743437319999997</c:v>
                  </c:pt>
                  <c:pt idx="26">
                    <c:v>0.55106926810000001</c:v>
                  </c:pt>
                  <c:pt idx="27">
                    <c:v>0.63081658780000005</c:v>
                  </c:pt>
                  <c:pt idx="28">
                    <c:v>0.64342491869999996</c:v>
                  </c:pt>
                  <c:pt idx="29">
                    <c:v>0.63473962859999999</c:v>
                  </c:pt>
                  <c:pt idx="30">
                    <c:v>0.75645665120000005</c:v>
                  </c:pt>
                  <c:pt idx="31">
                    <c:v>0.77562323879999995</c:v>
                  </c:pt>
                  <c:pt idx="32">
                    <c:v>0.84012272020000001</c:v>
                  </c:pt>
                  <c:pt idx="33">
                    <c:v>0.75899810369999998</c:v>
                  </c:pt>
                  <c:pt idx="34">
                    <c:v>0.87406612309999998</c:v>
                  </c:pt>
                  <c:pt idx="35">
                    <c:v>0.91820254239999999</c:v>
                  </c:pt>
                  <c:pt idx="36">
                    <c:v>0.77176886300000003</c:v>
                  </c:pt>
                  <c:pt idx="37">
                    <c:v>0.9747270053</c:v>
                  </c:pt>
                  <c:pt idx="38">
                    <c:v>0.72419433119999999</c:v>
                  </c:pt>
                  <c:pt idx="39">
                    <c:v>0.85746512740000003</c:v>
                  </c:pt>
                  <c:pt idx="40">
                    <c:v>0.80920394669999995</c:v>
                  </c:pt>
                  <c:pt idx="41">
                    <c:v>0.78865176110000001</c:v>
                  </c:pt>
                  <c:pt idx="42">
                    <c:v>0.89511844060000001</c:v>
                  </c:pt>
                  <c:pt idx="43">
                    <c:v>0.778086677</c:v>
                  </c:pt>
                  <c:pt idx="44">
                    <c:v>0.82827442470000001</c:v>
                  </c:pt>
                  <c:pt idx="45">
                    <c:v>0.93922167710000004</c:v>
                  </c:pt>
                  <c:pt idx="46">
                    <c:v>0.84621115449999995</c:v>
                  </c:pt>
                  <c:pt idx="47">
                    <c:v>0.73367287749999999</c:v>
                  </c:pt>
                  <c:pt idx="48">
                    <c:v>0.65846020329999999</c:v>
                  </c:pt>
                  <c:pt idx="49">
                    <c:v>0.90452470200000001</c:v>
                  </c:pt>
                  <c:pt idx="50">
                    <c:v>0.70495655749999997</c:v>
                  </c:pt>
                  <c:pt idx="51">
                    <c:v>0.90846578590000004</c:v>
                  </c:pt>
                  <c:pt idx="52">
                    <c:v>0.90394788749999999</c:v>
                  </c:pt>
                  <c:pt idx="53">
                    <c:v>0.89063046619999997</c:v>
                  </c:pt>
                  <c:pt idx="54">
                    <c:v>0.8617985789</c:v>
                  </c:pt>
                  <c:pt idx="55">
                    <c:v>0.87716705100000003</c:v>
                  </c:pt>
                  <c:pt idx="56">
                    <c:v>0.78051422469999998</c:v>
                  </c:pt>
                  <c:pt idx="57">
                    <c:v>1.0465938776999999</c:v>
                  </c:pt>
                  <c:pt idx="58">
                    <c:v>0.68743045169999994</c:v>
                  </c:pt>
                  <c:pt idx="59">
                    <c:v>0.53857840980000005</c:v>
                  </c:pt>
                  <c:pt idx="60">
                    <c:v>0.82764849060000001</c:v>
                  </c:pt>
                  <c:pt idx="61">
                    <c:v>1.0043517910999999</c:v>
                  </c:pt>
                  <c:pt idx="62">
                    <c:v>0.90866464970000005</c:v>
                  </c:pt>
                </c:numCache>
              </c:numRef>
            </c:plus>
            <c:minus>
              <c:numRef>
                <c:f>ACSA!$BN$4:$DX$4</c:f>
                <c:numCache>
                  <c:formatCode>General</c:formatCode>
                  <c:ptCount val="63"/>
                  <c:pt idx="0">
                    <c:v>0.61596641890000003</c:v>
                  </c:pt>
                  <c:pt idx="1">
                    <c:v>0.54511569859999998</c:v>
                  </c:pt>
                  <c:pt idx="2">
                    <c:v>0.54118871449999995</c:v>
                  </c:pt>
                  <c:pt idx="3">
                    <c:v>0.62275090070000005</c:v>
                  </c:pt>
                  <c:pt idx="4">
                    <c:v>0.66695761399999998</c:v>
                  </c:pt>
                  <c:pt idx="5">
                    <c:v>0.53326042340000002</c:v>
                  </c:pt>
                  <c:pt idx="6">
                    <c:v>0.5383277058</c:v>
                  </c:pt>
                  <c:pt idx="7">
                    <c:v>0.68125615350000002</c:v>
                  </c:pt>
                  <c:pt idx="8">
                    <c:v>0.54228254180000002</c:v>
                  </c:pt>
                  <c:pt idx="9">
                    <c:v>0.52311221159999999</c:v>
                  </c:pt>
                  <c:pt idx="10">
                    <c:v>0.56240750949999996</c:v>
                  </c:pt>
                  <c:pt idx="11">
                    <c:v>0.50406101530000003</c:v>
                  </c:pt>
                  <c:pt idx="12">
                    <c:v>0.491283953</c:v>
                  </c:pt>
                  <c:pt idx="13">
                    <c:v>0.62977101170000005</c:v>
                  </c:pt>
                  <c:pt idx="14">
                    <c:v>0.57188898529999999</c:v>
                  </c:pt>
                  <c:pt idx="15">
                    <c:v>0.60240455559999995</c:v>
                  </c:pt>
                  <c:pt idx="16">
                    <c:v>0.55562729919999998</c:v>
                  </c:pt>
                  <c:pt idx="17">
                    <c:v>0.75088309880000004</c:v>
                  </c:pt>
                  <c:pt idx="18">
                    <c:v>0.63851670019999995</c:v>
                  </c:pt>
                  <c:pt idx="19">
                    <c:v>0.64726440279999997</c:v>
                  </c:pt>
                  <c:pt idx="20">
                    <c:v>0.57802065309999995</c:v>
                  </c:pt>
                  <c:pt idx="21">
                    <c:v>0.6401832918</c:v>
                  </c:pt>
                  <c:pt idx="22">
                    <c:v>0.61532991859999997</c:v>
                  </c:pt>
                  <c:pt idx="23">
                    <c:v>0.50169238220000001</c:v>
                  </c:pt>
                  <c:pt idx="24">
                    <c:v>0.5211225384</c:v>
                  </c:pt>
                  <c:pt idx="25">
                    <c:v>0.64743437319999997</c:v>
                  </c:pt>
                  <c:pt idx="26">
                    <c:v>0.55106926810000001</c:v>
                  </c:pt>
                  <c:pt idx="27">
                    <c:v>0.63081658780000005</c:v>
                  </c:pt>
                  <c:pt idx="28">
                    <c:v>0.64342491869999996</c:v>
                  </c:pt>
                  <c:pt idx="29">
                    <c:v>0.63473962859999999</c:v>
                  </c:pt>
                  <c:pt idx="30">
                    <c:v>0.75645665120000005</c:v>
                  </c:pt>
                  <c:pt idx="31">
                    <c:v>0.77562323879999995</c:v>
                  </c:pt>
                  <c:pt idx="32">
                    <c:v>0.84012272020000001</c:v>
                  </c:pt>
                  <c:pt idx="33">
                    <c:v>0.75899810369999998</c:v>
                  </c:pt>
                  <c:pt idx="34">
                    <c:v>0.87406612309999998</c:v>
                  </c:pt>
                  <c:pt idx="35">
                    <c:v>0.91820254239999999</c:v>
                  </c:pt>
                  <c:pt idx="36">
                    <c:v>0.77176886300000003</c:v>
                  </c:pt>
                  <c:pt idx="37">
                    <c:v>0.9747270053</c:v>
                  </c:pt>
                  <c:pt idx="38">
                    <c:v>0.72419433119999999</c:v>
                  </c:pt>
                  <c:pt idx="39">
                    <c:v>0.85746512740000003</c:v>
                  </c:pt>
                  <c:pt idx="40">
                    <c:v>0.80920394669999995</c:v>
                  </c:pt>
                  <c:pt idx="41">
                    <c:v>0.78865176110000001</c:v>
                  </c:pt>
                  <c:pt idx="42">
                    <c:v>0.89511844060000001</c:v>
                  </c:pt>
                  <c:pt idx="43">
                    <c:v>0.778086677</c:v>
                  </c:pt>
                  <c:pt idx="44">
                    <c:v>0.82827442470000001</c:v>
                  </c:pt>
                  <c:pt idx="45">
                    <c:v>0.93922167710000004</c:v>
                  </c:pt>
                  <c:pt idx="46">
                    <c:v>0.84621115449999995</c:v>
                  </c:pt>
                  <c:pt idx="47">
                    <c:v>0.73367287749999999</c:v>
                  </c:pt>
                  <c:pt idx="48">
                    <c:v>0.65846020329999999</c:v>
                  </c:pt>
                  <c:pt idx="49">
                    <c:v>0.90452470200000001</c:v>
                  </c:pt>
                  <c:pt idx="50">
                    <c:v>0.70495655749999997</c:v>
                  </c:pt>
                  <c:pt idx="51">
                    <c:v>0.90846578590000004</c:v>
                  </c:pt>
                  <c:pt idx="52">
                    <c:v>0.90394788749999999</c:v>
                  </c:pt>
                  <c:pt idx="53">
                    <c:v>0.89063046619999997</c:v>
                  </c:pt>
                  <c:pt idx="54">
                    <c:v>0.8617985789</c:v>
                  </c:pt>
                  <c:pt idx="55">
                    <c:v>0.87716705100000003</c:v>
                  </c:pt>
                  <c:pt idx="56">
                    <c:v>0.78051422469999998</c:v>
                  </c:pt>
                  <c:pt idx="57">
                    <c:v>1.0465938776999999</c:v>
                  </c:pt>
                  <c:pt idx="58">
                    <c:v>0.68743045169999994</c:v>
                  </c:pt>
                  <c:pt idx="59">
                    <c:v>0.53857840980000005</c:v>
                  </c:pt>
                  <c:pt idx="60">
                    <c:v>0.82764849060000001</c:v>
                  </c:pt>
                  <c:pt idx="61">
                    <c:v>1.0043517910999999</c:v>
                  </c:pt>
                  <c:pt idx="62">
                    <c:v>0.90866464970000005</c:v>
                  </c:pt>
                </c:numCache>
              </c:numRef>
            </c:minus>
          </c:errBars>
          <c:xVal>
            <c:numRef>
              <c:f>ACSA!$C$2:$BM$2</c:f>
              <c:numCache>
                <c:formatCode>General</c:formatCode>
                <c:ptCount val="6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pt idx="13">
                  <c:v>1999</c:v>
                </c:pt>
                <c:pt idx="14">
                  <c:v>1998</c:v>
                </c:pt>
                <c:pt idx="15">
                  <c:v>1997</c:v>
                </c:pt>
                <c:pt idx="16">
                  <c:v>1996</c:v>
                </c:pt>
                <c:pt idx="17">
                  <c:v>1995</c:v>
                </c:pt>
                <c:pt idx="18">
                  <c:v>1994</c:v>
                </c:pt>
                <c:pt idx="19">
                  <c:v>1993</c:v>
                </c:pt>
                <c:pt idx="20">
                  <c:v>1992</c:v>
                </c:pt>
                <c:pt idx="21">
                  <c:v>1991</c:v>
                </c:pt>
                <c:pt idx="22">
                  <c:v>1990</c:v>
                </c:pt>
                <c:pt idx="23">
                  <c:v>1989</c:v>
                </c:pt>
                <c:pt idx="24">
                  <c:v>1988</c:v>
                </c:pt>
                <c:pt idx="25">
                  <c:v>1987</c:v>
                </c:pt>
                <c:pt idx="26">
                  <c:v>1986</c:v>
                </c:pt>
                <c:pt idx="27">
                  <c:v>1985</c:v>
                </c:pt>
                <c:pt idx="28">
                  <c:v>1984</c:v>
                </c:pt>
                <c:pt idx="29">
                  <c:v>1983</c:v>
                </c:pt>
                <c:pt idx="30">
                  <c:v>1982</c:v>
                </c:pt>
                <c:pt idx="31">
                  <c:v>1981</c:v>
                </c:pt>
                <c:pt idx="32">
                  <c:v>1980</c:v>
                </c:pt>
                <c:pt idx="33">
                  <c:v>1979</c:v>
                </c:pt>
                <c:pt idx="34">
                  <c:v>1978</c:v>
                </c:pt>
                <c:pt idx="35">
                  <c:v>1977</c:v>
                </c:pt>
                <c:pt idx="36">
                  <c:v>1976</c:v>
                </c:pt>
                <c:pt idx="37">
                  <c:v>1975</c:v>
                </c:pt>
                <c:pt idx="38">
                  <c:v>1974</c:v>
                </c:pt>
                <c:pt idx="39">
                  <c:v>1973</c:v>
                </c:pt>
                <c:pt idx="40">
                  <c:v>1972</c:v>
                </c:pt>
                <c:pt idx="41">
                  <c:v>1971</c:v>
                </c:pt>
                <c:pt idx="42">
                  <c:v>1970</c:v>
                </c:pt>
                <c:pt idx="43">
                  <c:v>1969</c:v>
                </c:pt>
                <c:pt idx="44">
                  <c:v>1968</c:v>
                </c:pt>
                <c:pt idx="45">
                  <c:v>1967</c:v>
                </c:pt>
                <c:pt idx="46">
                  <c:v>1966</c:v>
                </c:pt>
                <c:pt idx="47">
                  <c:v>1965</c:v>
                </c:pt>
                <c:pt idx="48">
                  <c:v>1964</c:v>
                </c:pt>
                <c:pt idx="49">
                  <c:v>1963</c:v>
                </c:pt>
                <c:pt idx="50">
                  <c:v>1962</c:v>
                </c:pt>
                <c:pt idx="51">
                  <c:v>1961</c:v>
                </c:pt>
                <c:pt idx="52">
                  <c:v>1960</c:v>
                </c:pt>
                <c:pt idx="53">
                  <c:v>1959</c:v>
                </c:pt>
                <c:pt idx="54">
                  <c:v>1958</c:v>
                </c:pt>
                <c:pt idx="55">
                  <c:v>1957</c:v>
                </c:pt>
                <c:pt idx="56">
                  <c:v>1956</c:v>
                </c:pt>
                <c:pt idx="57">
                  <c:v>1955</c:v>
                </c:pt>
                <c:pt idx="58">
                  <c:v>1954</c:v>
                </c:pt>
                <c:pt idx="59">
                  <c:v>1953</c:v>
                </c:pt>
                <c:pt idx="60">
                  <c:v>1952</c:v>
                </c:pt>
                <c:pt idx="61">
                  <c:v>1951</c:v>
                </c:pt>
                <c:pt idx="62">
                  <c:v>1950</c:v>
                </c:pt>
              </c:numCache>
            </c:numRef>
          </c:xVal>
          <c:yVal>
            <c:numRef>
              <c:f>ACSA!$C$4:$BM$4</c:f>
              <c:numCache>
                <c:formatCode>General</c:formatCode>
                <c:ptCount val="63"/>
                <c:pt idx="0">
                  <c:v>7.2264312882999997</c:v>
                </c:pt>
                <c:pt idx="1">
                  <c:v>7.8731190183999997</c:v>
                </c:pt>
                <c:pt idx="2">
                  <c:v>6.9672785276000004</c:v>
                </c:pt>
                <c:pt idx="3">
                  <c:v>10.962666258</c:v>
                </c:pt>
                <c:pt idx="4">
                  <c:v>10.838865644</c:v>
                </c:pt>
                <c:pt idx="5">
                  <c:v>7.9186263804000001</c:v>
                </c:pt>
                <c:pt idx="6">
                  <c:v>8.8228343557999995</c:v>
                </c:pt>
                <c:pt idx="7">
                  <c:v>11.558784049</c:v>
                </c:pt>
                <c:pt idx="8">
                  <c:v>10.728493252</c:v>
                </c:pt>
                <c:pt idx="9">
                  <c:v>9.3737116563999994</c:v>
                </c:pt>
                <c:pt idx="10">
                  <c:v>11.085873006</c:v>
                </c:pt>
                <c:pt idx="11">
                  <c:v>9.5851809816000006</c:v>
                </c:pt>
                <c:pt idx="12">
                  <c:v>8.9012932515000003</c:v>
                </c:pt>
                <c:pt idx="13">
                  <c:v>11.01076319</c:v>
                </c:pt>
                <c:pt idx="14">
                  <c:v>10.519080982</c:v>
                </c:pt>
                <c:pt idx="15">
                  <c:v>11.46674908</c:v>
                </c:pt>
                <c:pt idx="16">
                  <c:v>11.152618405</c:v>
                </c:pt>
                <c:pt idx="17">
                  <c:v>12.42828589</c:v>
                </c:pt>
                <c:pt idx="18">
                  <c:v>12.760214724000001</c:v>
                </c:pt>
                <c:pt idx="19">
                  <c:v>12.110695092</c:v>
                </c:pt>
                <c:pt idx="20">
                  <c:v>12.081052761</c:v>
                </c:pt>
                <c:pt idx="21">
                  <c:v>11.853801227</c:v>
                </c:pt>
                <c:pt idx="22">
                  <c:v>10.89811411</c:v>
                </c:pt>
                <c:pt idx="23">
                  <c:v>8.9310460122999995</c:v>
                </c:pt>
                <c:pt idx="24">
                  <c:v>8.2760122699000007</c:v>
                </c:pt>
                <c:pt idx="25">
                  <c:v>12.559783436</c:v>
                </c:pt>
                <c:pt idx="26">
                  <c:v>10.558882821999999</c:v>
                </c:pt>
                <c:pt idx="27">
                  <c:v>12.300684663</c:v>
                </c:pt>
                <c:pt idx="28">
                  <c:v>12.851300612999999</c:v>
                </c:pt>
                <c:pt idx="29">
                  <c:v>12.714879755</c:v>
                </c:pt>
                <c:pt idx="30">
                  <c:v>15.375193865</c:v>
                </c:pt>
                <c:pt idx="31">
                  <c:v>14.994811656</c:v>
                </c:pt>
                <c:pt idx="32">
                  <c:v>16.458882822</c:v>
                </c:pt>
                <c:pt idx="33">
                  <c:v>14.764267485</c:v>
                </c:pt>
                <c:pt idx="34">
                  <c:v>17.241782822000001</c:v>
                </c:pt>
                <c:pt idx="35">
                  <c:v>17.527239263999999</c:v>
                </c:pt>
                <c:pt idx="36">
                  <c:v>16.035550307000001</c:v>
                </c:pt>
                <c:pt idx="37">
                  <c:v>18.2855895709999</c:v>
                </c:pt>
                <c:pt idx="38">
                  <c:v>14.860023312999999</c:v>
                </c:pt>
                <c:pt idx="39">
                  <c:v>14.834687730000001</c:v>
                </c:pt>
                <c:pt idx="40">
                  <c:v>14.861084568000001</c:v>
                </c:pt>
                <c:pt idx="41">
                  <c:v>14.727547531000001</c:v>
                </c:pt>
                <c:pt idx="42">
                  <c:v>15.990846296000001</c:v>
                </c:pt>
                <c:pt idx="43">
                  <c:v>14.318025926000001</c:v>
                </c:pt>
                <c:pt idx="44">
                  <c:v>15.04313642</c:v>
                </c:pt>
                <c:pt idx="45">
                  <c:v>16.582808642</c:v>
                </c:pt>
                <c:pt idx="46">
                  <c:v>14.944726543</c:v>
                </c:pt>
                <c:pt idx="47">
                  <c:v>13.041611801</c:v>
                </c:pt>
                <c:pt idx="48">
                  <c:v>12.581872670999999</c:v>
                </c:pt>
                <c:pt idx="49">
                  <c:v>16.249659627</c:v>
                </c:pt>
                <c:pt idx="50">
                  <c:v>12.869763125</c:v>
                </c:pt>
                <c:pt idx="51">
                  <c:v>15.825599374999999</c:v>
                </c:pt>
                <c:pt idx="52">
                  <c:v>15.322778749999999</c:v>
                </c:pt>
                <c:pt idx="53">
                  <c:v>13.142138750000001</c:v>
                </c:pt>
                <c:pt idx="54">
                  <c:v>14.75072875</c:v>
                </c:pt>
                <c:pt idx="55">
                  <c:v>14.175432499999999</c:v>
                </c:pt>
                <c:pt idx="56">
                  <c:v>13.08943522</c:v>
                </c:pt>
                <c:pt idx="57">
                  <c:v>16.837205031</c:v>
                </c:pt>
                <c:pt idx="58">
                  <c:v>11.969158491</c:v>
                </c:pt>
                <c:pt idx="59">
                  <c:v>10.658380503</c:v>
                </c:pt>
                <c:pt idx="60">
                  <c:v>14.537812739</c:v>
                </c:pt>
                <c:pt idx="61">
                  <c:v>17.160589172000002</c:v>
                </c:pt>
                <c:pt idx="62">
                  <c:v>15.430546497</c:v>
                </c:pt>
              </c:numCache>
            </c:numRef>
          </c:yVal>
          <c:smooth val="1"/>
        </c:ser>
        <c:ser>
          <c:idx val="1"/>
          <c:order val="1"/>
          <c:tx>
            <c:strRef>
              <c:f>ACSA!$A$3</c:f>
              <c:strCache>
                <c:ptCount val="1"/>
                <c:pt idx="0">
                  <c:v>Mt. Mansfield</c:v>
                </c:pt>
              </c:strCache>
            </c:strRef>
          </c:tx>
          <c:spPr>
            <a:ln w="28575">
              <a:solidFill>
                <a:schemeClr val="accent4"/>
              </a:solidFill>
            </a:ln>
          </c:spPr>
          <c:marker>
            <c:symbol val="none"/>
          </c:marker>
          <c:errBars>
            <c:errDir val="y"/>
            <c:errBarType val="both"/>
            <c:errValType val="cust"/>
            <c:noEndCap val="1"/>
            <c:plus>
              <c:numRef>
                <c:f>ACSA!$BN$3:$DX$3</c:f>
                <c:numCache>
                  <c:formatCode>General</c:formatCode>
                  <c:ptCount val="63"/>
                  <c:pt idx="0">
                    <c:v>0.71896130790000001</c:v>
                  </c:pt>
                  <c:pt idx="1">
                    <c:v>0.5951333311</c:v>
                  </c:pt>
                  <c:pt idx="2">
                    <c:v>0.55143835860000001</c:v>
                  </c:pt>
                  <c:pt idx="3">
                    <c:v>0.62455606460000002</c:v>
                  </c:pt>
                  <c:pt idx="4">
                    <c:v>0.64307128849999995</c:v>
                  </c:pt>
                  <c:pt idx="5">
                    <c:v>0.51241200490000005</c:v>
                  </c:pt>
                  <c:pt idx="6">
                    <c:v>0.66349012819999997</c:v>
                  </c:pt>
                  <c:pt idx="7">
                    <c:v>0.78775805170000002</c:v>
                  </c:pt>
                  <c:pt idx="8">
                    <c:v>0.70863752609999997</c:v>
                  </c:pt>
                  <c:pt idx="9">
                    <c:v>0.61950503580000005</c:v>
                  </c:pt>
                  <c:pt idx="10">
                    <c:v>0.55946647689999995</c:v>
                  </c:pt>
                  <c:pt idx="11">
                    <c:v>0.51246385019999996</c:v>
                  </c:pt>
                  <c:pt idx="12">
                    <c:v>0.57116889849999997</c:v>
                  </c:pt>
                  <c:pt idx="13">
                    <c:v>0.66260397069999999</c:v>
                  </c:pt>
                  <c:pt idx="14">
                    <c:v>0.70978409840000001</c:v>
                  </c:pt>
                  <c:pt idx="15">
                    <c:v>0.69431702920000005</c:v>
                  </c:pt>
                  <c:pt idx="16">
                    <c:v>0.73911333030000004</c:v>
                  </c:pt>
                  <c:pt idx="17">
                    <c:v>0.89694260020000005</c:v>
                  </c:pt>
                  <c:pt idx="18">
                    <c:v>0.89759216529999997</c:v>
                  </c:pt>
                  <c:pt idx="19">
                    <c:v>0.63785643869999997</c:v>
                  </c:pt>
                  <c:pt idx="20">
                    <c:v>0.64714182880000004</c:v>
                  </c:pt>
                  <c:pt idx="21">
                    <c:v>0.78823518680000004</c:v>
                  </c:pt>
                  <c:pt idx="22">
                    <c:v>0.77400261069999998</c:v>
                  </c:pt>
                  <c:pt idx="23">
                    <c:v>0.46586029540000001</c:v>
                  </c:pt>
                  <c:pt idx="24">
                    <c:v>0.57858446929999996</c:v>
                  </c:pt>
                  <c:pt idx="25">
                    <c:v>0.72574729569999996</c:v>
                  </c:pt>
                  <c:pt idx="26">
                    <c:v>0.62463300160000002</c:v>
                  </c:pt>
                  <c:pt idx="27">
                    <c:v>0.71418999240000003</c:v>
                  </c:pt>
                  <c:pt idx="28">
                    <c:v>0.72528357430000001</c:v>
                  </c:pt>
                  <c:pt idx="29">
                    <c:v>0.74880498900000003</c:v>
                  </c:pt>
                  <c:pt idx="30">
                    <c:v>0.72717925510000003</c:v>
                  </c:pt>
                  <c:pt idx="31">
                    <c:v>0.7928103218</c:v>
                  </c:pt>
                  <c:pt idx="32">
                    <c:v>0.77446887539999998</c:v>
                  </c:pt>
                  <c:pt idx="33">
                    <c:v>0.7776112986</c:v>
                  </c:pt>
                  <c:pt idx="34">
                    <c:v>0.86763077369999997</c:v>
                  </c:pt>
                  <c:pt idx="35">
                    <c:v>0.80162274609999995</c:v>
                  </c:pt>
                  <c:pt idx="36">
                    <c:v>0.67993973460000001</c:v>
                  </c:pt>
                  <c:pt idx="37">
                    <c:v>0.75673706399999996</c:v>
                  </c:pt>
                  <c:pt idx="38">
                    <c:v>0.68930781740000002</c:v>
                  </c:pt>
                  <c:pt idx="39">
                    <c:v>0.7490285834</c:v>
                  </c:pt>
                  <c:pt idx="40">
                    <c:v>0.58708634950000005</c:v>
                  </c:pt>
                  <c:pt idx="41">
                    <c:v>0.63755230750000003</c:v>
                  </c:pt>
                  <c:pt idx="42">
                    <c:v>0.65907725110000004</c:v>
                  </c:pt>
                  <c:pt idx="43">
                    <c:v>0.76431467600000003</c:v>
                  </c:pt>
                  <c:pt idx="44">
                    <c:v>0.68818880849999997</c:v>
                  </c:pt>
                  <c:pt idx="45">
                    <c:v>0.77007851829999996</c:v>
                  </c:pt>
                  <c:pt idx="46">
                    <c:v>0.7479946328</c:v>
                  </c:pt>
                  <c:pt idx="47">
                    <c:v>0.69258950360000004</c:v>
                  </c:pt>
                  <c:pt idx="48">
                    <c:v>0.66228344630000002</c:v>
                  </c:pt>
                  <c:pt idx="49">
                    <c:v>0.75576244010000004</c:v>
                  </c:pt>
                  <c:pt idx="50">
                    <c:v>0.68983310809999998</c:v>
                  </c:pt>
                  <c:pt idx="51">
                    <c:v>0.74089508049999997</c:v>
                  </c:pt>
                  <c:pt idx="52">
                    <c:v>0.64164587500000003</c:v>
                  </c:pt>
                  <c:pt idx="53">
                    <c:v>0.69865282660000005</c:v>
                  </c:pt>
                  <c:pt idx="54">
                    <c:v>0.74390463039999999</c:v>
                  </c:pt>
                  <c:pt idx="55">
                    <c:v>0.77349798329999997</c:v>
                  </c:pt>
                  <c:pt idx="56">
                    <c:v>0.74448908859999996</c:v>
                  </c:pt>
                  <c:pt idx="57">
                    <c:v>0.98580164729999997</c:v>
                  </c:pt>
                  <c:pt idx="58">
                    <c:v>0.69919398200000005</c:v>
                  </c:pt>
                  <c:pt idx="59">
                    <c:v>0.8029057597</c:v>
                  </c:pt>
                  <c:pt idx="60">
                    <c:v>0.94027686399999999</c:v>
                  </c:pt>
                  <c:pt idx="61">
                    <c:v>0.89307071640000002</c:v>
                  </c:pt>
                  <c:pt idx="62">
                    <c:v>0.75365232900000001</c:v>
                  </c:pt>
                </c:numCache>
              </c:numRef>
            </c:plus>
            <c:minus>
              <c:numRef>
                <c:f>ACSA!$BN$3:$DX$3</c:f>
                <c:numCache>
                  <c:formatCode>General</c:formatCode>
                  <c:ptCount val="63"/>
                  <c:pt idx="0">
                    <c:v>0.71896130790000001</c:v>
                  </c:pt>
                  <c:pt idx="1">
                    <c:v>0.5951333311</c:v>
                  </c:pt>
                  <c:pt idx="2">
                    <c:v>0.55143835860000001</c:v>
                  </c:pt>
                  <c:pt idx="3">
                    <c:v>0.62455606460000002</c:v>
                  </c:pt>
                  <c:pt idx="4">
                    <c:v>0.64307128849999995</c:v>
                  </c:pt>
                  <c:pt idx="5">
                    <c:v>0.51241200490000005</c:v>
                  </c:pt>
                  <c:pt idx="6">
                    <c:v>0.66349012819999997</c:v>
                  </c:pt>
                  <c:pt idx="7">
                    <c:v>0.78775805170000002</c:v>
                  </c:pt>
                  <c:pt idx="8">
                    <c:v>0.70863752609999997</c:v>
                  </c:pt>
                  <c:pt idx="9">
                    <c:v>0.61950503580000005</c:v>
                  </c:pt>
                  <c:pt idx="10">
                    <c:v>0.55946647689999995</c:v>
                  </c:pt>
                  <c:pt idx="11">
                    <c:v>0.51246385019999996</c:v>
                  </c:pt>
                  <c:pt idx="12">
                    <c:v>0.57116889849999997</c:v>
                  </c:pt>
                  <c:pt idx="13">
                    <c:v>0.66260397069999999</c:v>
                  </c:pt>
                  <c:pt idx="14">
                    <c:v>0.70978409840000001</c:v>
                  </c:pt>
                  <c:pt idx="15">
                    <c:v>0.69431702920000005</c:v>
                  </c:pt>
                  <c:pt idx="16">
                    <c:v>0.73911333030000004</c:v>
                  </c:pt>
                  <c:pt idx="17">
                    <c:v>0.89694260020000005</c:v>
                  </c:pt>
                  <c:pt idx="18">
                    <c:v>0.89759216529999997</c:v>
                  </c:pt>
                  <c:pt idx="19">
                    <c:v>0.63785643869999997</c:v>
                  </c:pt>
                  <c:pt idx="20">
                    <c:v>0.64714182880000004</c:v>
                  </c:pt>
                  <c:pt idx="21">
                    <c:v>0.78823518680000004</c:v>
                  </c:pt>
                  <c:pt idx="22">
                    <c:v>0.77400261069999998</c:v>
                  </c:pt>
                  <c:pt idx="23">
                    <c:v>0.46586029540000001</c:v>
                  </c:pt>
                  <c:pt idx="24">
                    <c:v>0.57858446929999996</c:v>
                  </c:pt>
                  <c:pt idx="25">
                    <c:v>0.72574729569999996</c:v>
                  </c:pt>
                  <c:pt idx="26">
                    <c:v>0.62463300160000002</c:v>
                  </c:pt>
                  <c:pt idx="27">
                    <c:v>0.71418999240000003</c:v>
                  </c:pt>
                  <c:pt idx="28">
                    <c:v>0.72528357430000001</c:v>
                  </c:pt>
                  <c:pt idx="29">
                    <c:v>0.74880498900000003</c:v>
                  </c:pt>
                  <c:pt idx="30">
                    <c:v>0.72717925510000003</c:v>
                  </c:pt>
                  <c:pt idx="31">
                    <c:v>0.7928103218</c:v>
                  </c:pt>
                  <c:pt idx="32">
                    <c:v>0.77446887539999998</c:v>
                  </c:pt>
                  <c:pt idx="33">
                    <c:v>0.7776112986</c:v>
                  </c:pt>
                  <c:pt idx="34">
                    <c:v>0.86763077369999997</c:v>
                  </c:pt>
                  <c:pt idx="35">
                    <c:v>0.80162274609999995</c:v>
                  </c:pt>
                  <c:pt idx="36">
                    <c:v>0.67993973460000001</c:v>
                  </c:pt>
                  <c:pt idx="37">
                    <c:v>0.75673706399999996</c:v>
                  </c:pt>
                  <c:pt idx="38">
                    <c:v>0.68930781740000002</c:v>
                  </c:pt>
                  <c:pt idx="39">
                    <c:v>0.7490285834</c:v>
                  </c:pt>
                  <c:pt idx="40">
                    <c:v>0.58708634950000005</c:v>
                  </c:pt>
                  <c:pt idx="41">
                    <c:v>0.63755230750000003</c:v>
                  </c:pt>
                  <c:pt idx="42">
                    <c:v>0.65907725110000004</c:v>
                  </c:pt>
                  <c:pt idx="43">
                    <c:v>0.76431467600000003</c:v>
                  </c:pt>
                  <c:pt idx="44">
                    <c:v>0.68818880849999997</c:v>
                  </c:pt>
                  <c:pt idx="45">
                    <c:v>0.77007851829999996</c:v>
                  </c:pt>
                  <c:pt idx="46">
                    <c:v>0.7479946328</c:v>
                  </c:pt>
                  <c:pt idx="47">
                    <c:v>0.69258950360000004</c:v>
                  </c:pt>
                  <c:pt idx="48">
                    <c:v>0.66228344630000002</c:v>
                  </c:pt>
                  <c:pt idx="49">
                    <c:v>0.75576244010000004</c:v>
                  </c:pt>
                  <c:pt idx="50">
                    <c:v>0.68983310809999998</c:v>
                  </c:pt>
                  <c:pt idx="51">
                    <c:v>0.74089508049999997</c:v>
                  </c:pt>
                  <c:pt idx="52">
                    <c:v>0.64164587500000003</c:v>
                  </c:pt>
                  <c:pt idx="53">
                    <c:v>0.69865282660000005</c:v>
                  </c:pt>
                  <c:pt idx="54">
                    <c:v>0.74390463039999999</c:v>
                  </c:pt>
                  <c:pt idx="55">
                    <c:v>0.77349798329999997</c:v>
                  </c:pt>
                  <c:pt idx="56">
                    <c:v>0.74448908859999996</c:v>
                  </c:pt>
                  <c:pt idx="57">
                    <c:v>0.98580164729999997</c:v>
                  </c:pt>
                  <c:pt idx="58">
                    <c:v>0.69919398200000005</c:v>
                  </c:pt>
                  <c:pt idx="59">
                    <c:v>0.8029057597</c:v>
                  </c:pt>
                  <c:pt idx="60">
                    <c:v>0.94027686399999999</c:v>
                  </c:pt>
                  <c:pt idx="61">
                    <c:v>0.89307071640000002</c:v>
                  </c:pt>
                  <c:pt idx="62">
                    <c:v>0.75365232900000001</c:v>
                  </c:pt>
                </c:numCache>
              </c:numRef>
            </c:minus>
          </c:errBars>
          <c:xVal>
            <c:numRef>
              <c:f>ACSA!$C$2:$BM$2</c:f>
              <c:numCache>
                <c:formatCode>General</c:formatCode>
                <c:ptCount val="6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pt idx="13">
                  <c:v>1999</c:v>
                </c:pt>
                <c:pt idx="14">
                  <c:v>1998</c:v>
                </c:pt>
                <c:pt idx="15">
                  <c:v>1997</c:v>
                </c:pt>
                <c:pt idx="16">
                  <c:v>1996</c:v>
                </c:pt>
                <c:pt idx="17">
                  <c:v>1995</c:v>
                </c:pt>
                <c:pt idx="18">
                  <c:v>1994</c:v>
                </c:pt>
                <c:pt idx="19">
                  <c:v>1993</c:v>
                </c:pt>
                <c:pt idx="20">
                  <c:v>1992</c:v>
                </c:pt>
                <c:pt idx="21">
                  <c:v>1991</c:v>
                </c:pt>
                <c:pt idx="22">
                  <c:v>1990</c:v>
                </c:pt>
                <c:pt idx="23">
                  <c:v>1989</c:v>
                </c:pt>
                <c:pt idx="24">
                  <c:v>1988</c:v>
                </c:pt>
                <c:pt idx="25">
                  <c:v>1987</c:v>
                </c:pt>
                <c:pt idx="26">
                  <c:v>1986</c:v>
                </c:pt>
                <c:pt idx="27">
                  <c:v>1985</c:v>
                </c:pt>
                <c:pt idx="28">
                  <c:v>1984</c:v>
                </c:pt>
                <c:pt idx="29">
                  <c:v>1983</c:v>
                </c:pt>
                <c:pt idx="30">
                  <c:v>1982</c:v>
                </c:pt>
                <c:pt idx="31">
                  <c:v>1981</c:v>
                </c:pt>
                <c:pt idx="32">
                  <c:v>1980</c:v>
                </c:pt>
                <c:pt idx="33">
                  <c:v>1979</c:v>
                </c:pt>
                <c:pt idx="34">
                  <c:v>1978</c:v>
                </c:pt>
                <c:pt idx="35">
                  <c:v>1977</c:v>
                </c:pt>
                <c:pt idx="36">
                  <c:v>1976</c:v>
                </c:pt>
                <c:pt idx="37">
                  <c:v>1975</c:v>
                </c:pt>
                <c:pt idx="38">
                  <c:v>1974</c:v>
                </c:pt>
                <c:pt idx="39">
                  <c:v>1973</c:v>
                </c:pt>
                <c:pt idx="40">
                  <c:v>1972</c:v>
                </c:pt>
                <c:pt idx="41">
                  <c:v>1971</c:v>
                </c:pt>
                <c:pt idx="42">
                  <c:v>1970</c:v>
                </c:pt>
                <c:pt idx="43">
                  <c:v>1969</c:v>
                </c:pt>
                <c:pt idx="44">
                  <c:v>1968</c:v>
                </c:pt>
                <c:pt idx="45">
                  <c:v>1967</c:v>
                </c:pt>
                <c:pt idx="46">
                  <c:v>1966</c:v>
                </c:pt>
                <c:pt idx="47">
                  <c:v>1965</c:v>
                </c:pt>
                <c:pt idx="48">
                  <c:v>1964</c:v>
                </c:pt>
                <c:pt idx="49">
                  <c:v>1963</c:v>
                </c:pt>
                <c:pt idx="50">
                  <c:v>1962</c:v>
                </c:pt>
                <c:pt idx="51">
                  <c:v>1961</c:v>
                </c:pt>
                <c:pt idx="52">
                  <c:v>1960</c:v>
                </c:pt>
                <c:pt idx="53">
                  <c:v>1959</c:v>
                </c:pt>
                <c:pt idx="54">
                  <c:v>1958</c:v>
                </c:pt>
                <c:pt idx="55">
                  <c:v>1957</c:v>
                </c:pt>
                <c:pt idx="56">
                  <c:v>1956</c:v>
                </c:pt>
                <c:pt idx="57">
                  <c:v>1955</c:v>
                </c:pt>
                <c:pt idx="58">
                  <c:v>1954</c:v>
                </c:pt>
                <c:pt idx="59">
                  <c:v>1953</c:v>
                </c:pt>
                <c:pt idx="60">
                  <c:v>1952</c:v>
                </c:pt>
                <c:pt idx="61">
                  <c:v>1951</c:v>
                </c:pt>
                <c:pt idx="62">
                  <c:v>1950</c:v>
                </c:pt>
              </c:numCache>
            </c:numRef>
          </c:xVal>
          <c:yVal>
            <c:numRef>
              <c:f>ACSA!$C$3:$BM$3</c:f>
              <c:numCache>
                <c:formatCode>General</c:formatCode>
                <c:ptCount val="63"/>
                <c:pt idx="0">
                  <c:v>8.0739850486999991</c:v>
                </c:pt>
                <c:pt idx="1">
                  <c:v>6.6572855938999869</c:v>
                </c:pt>
                <c:pt idx="2">
                  <c:v>5.8797142944000003</c:v>
                </c:pt>
                <c:pt idx="3">
                  <c:v>7.6508262327999867</c:v>
                </c:pt>
                <c:pt idx="4">
                  <c:v>7.8378209223999997</c:v>
                </c:pt>
                <c:pt idx="5">
                  <c:v>6.1303117283999997</c:v>
                </c:pt>
                <c:pt idx="6">
                  <c:v>7.4306005352</c:v>
                </c:pt>
                <c:pt idx="7">
                  <c:v>9.1678179611000008</c:v>
                </c:pt>
                <c:pt idx="8">
                  <c:v>8.7481986313999816</c:v>
                </c:pt>
                <c:pt idx="9">
                  <c:v>7.3854274806999998</c:v>
                </c:pt>
                <c:pt idx="10">
                  <c:v>6.9345288945999997</c:v>
                </c:pt>
                <c:pt idx="11">
                  <c:v>5.8403157469999867</c:v>
                </c:pt>
                <c:pt idx="12">
                  <c:v>6.4594136119999996</c:v>
                </c:pt>
                <c:pt idx="13">
                  <c:v>7.8979094475999867</c:v>
                </c:pt>
                <c:pt idx="14">
                  <c:v>8.5491011040999982</c:v>
                </c:pt>
                <c:pt idx="15">
                  <c:v>8.3822347416999996</c:v>
                </c:pt>
                <c:pt idx="16">
                  <c:v>8.5439135657999987</c:v>
                </c:pt>
                <c:pt idx="17">
                  <c:v>9.7646645563999996</c:v>
                </c:pt>
                <c:pt idx="18">
                  <c:v>10.855843388</c:v>
                </c:pt>
                <c:pt idx="19">
                  <c:v>8.4588526219000002</c:v>
                </c:pt>
                <c:pt idx="20">
                  <c:v>8.6135762941999996</c:v>
                </c:pt>
                <c:pt idx="21">
                  <c:v>9.4696260532000007</c:v>
                </c:pt>
                <c:pt idx="22">
                  <c:v>8.0399829627999999</c:v>
                </c:pt>
                <c:pt idx="23">
                  <c:v>5.4857821250000001</c:v>
                </c:pt>
                <c:pt idx="24">
                  <c:v>6.1736269135999997</c:v>
                </c:pt>
                <c:pt idx="25">
                  <c:v>9.4825781927000001</c:v>
                </c:pt>
                <c:pt idx="26">
                  <c:v>8.1028620146999994</c:v>
                </c:pt>
                <c:pt idx="27">
                  <c:v>10.776587601999999</c:v>
                </c:pt>
                <c:pt idx="28">
                  <c:v>11.016533239999999</c:v>
                </c:pt>
                <c:pt idx="29">
                  <c:v>10.840305872</c:v>
                </c:pt>
                <c:pt idx="30">
                  <c:v>10.145138763</c:v>
                </c:pt>
                <c:pt idx="31">
                  <c:v>8.4597319685999999</c:v>
                </c:pt>
                <c:pt idx="32">
                  <c:v>8.2410926699999987</c:v>
                </c:pt>
                <c:pt idx="33">
                  <c:v>9.2671300252000002</c:v>
                </c:pt>
                <c:pt idx="34">
                  <c:v>10.551366549999999</c:v>
                </c:pt>
                <c:pt idx="35">
                  <c:v>9.2540589234000006</c:v>
                </c:pt>
                <c:pt idx="36">
                  <c:v>9.6689862182000006</c:v>
                </c:pt>
                <c:pt idx="37">
                  <c:v>9.6700100583000008</c:v>
                </c:pt>
                <c:pt idx="38">
                  <c:v>8.7388635784999984</c:v>
                </c:pt>
                <c:pt idx="39">
                  <c:v>9.4673432986999995</c:v>
                </c:pt>
                <c:pt idx="40">
                  <c:v>8.5538844822000009</c:v>
                </c:pt>
                <c:pt idx="41">
                  <c:v>8.9489323825000007</c:v>
                </c:pt>
                <c:pt idx="42">
                  <c:v>8.5736342588000003</c:v>
                </c:pt>
                <c:pt idx="43">
                  <c:v>10.208330696000001</c:v>
                </c:pt>
                <c:pt idx="44">
                  <c:v>8.5715177809000007</c:v>
                </c:pt>
                <c:pt idx="45">
                  <c:v>10.131904249</c:v>
                </c:pt>
                <c:pt idx="46">
                  <c:v>10.234588434999999</c:v>
                </c:pt>
                <c:pt idx="47">
                  <c:v>8.7226784984999988</c:v>
                </c:pt>
                <c:pt idx="48">
                  <c:v>8.6791475436999992</c:v>
                </c:pt>
                <c:pt idx="49">
                  <c:v>9.9811013521999996</c:v>
                </c:pt>
                <c:pt idx="50">
                  <c:v>9.0732763571999993</c:v>
                </c:pt>
                <c:pt idx="51">
                  <c:v>10.158524181000001</c:v>
                </c:pt>
                <c:pt idx="52">
                  <c:v>8.5518508497999992</c:v>
                </c:pt>
                <c:pt idx="53">
                  <c:v>9.1379228005999984</c:v>
                </c:pt>
                <c:pt idx="54">
                  <c:v>9.1106622386999998</c:v>
                </c:pt>
                <c:pt idx="55">
                  <c:v>8.6030146506000005</c:v>
                </c:pt>
                <c:pt idx="56">
                  <c:v>8.2632215848999984</c:v>
                </c:pt>
                <c:pt idx="57">
                  <c:v>10.106054146</c:v>
                </c:pt>
                <c:pt idx="58">
                  <c:v>6.9872192970000002</c:v>
                </c:pt>
                <c:pt idx="59">
                  <c:v>8.6733268862999999</c:v>
                </c:pt>
                <c:pt idx="60">
                  <c:v>8.9813320990999994</c:v>
                </c:pt>
                <c:pt idx="61">
                  <c:v>8.5252609482999997</c:v>
                </c:pt>
                <c:pt idx="62">
                  <c:v>7.2284450390999888</c:v>
                </c:pt>
              </c:numCache>
            </c:numRef>
          </c:yVal>
          <c:smooth val="1"/>
        </c:ser>
        <c:dLbls>
          <c:showLegendKey val="0"/>
          <c:showVal val="0"/>
          <c:showCatName val="0"/>
          <c:showSerName val="0"/>
          <c:showPercent val="0"/>
          <c:showBubbleSize val="0"/>
        </c:dLbls>
        <c:axId val="392736984"/>
        <c:axId val="393826712"/>
      </c:scatterChart>
      <c:valAx>
        <c:axId val="392736984"/>
        <c:scaling>
          <c:orientation val="minMax"/>
          <c:max val="2013"/>
          <c:min val="1950"/>
        </c:scaling>
        <c:delete val="0"/>
        <c:axPos val="b"/>
        <c:title>
          <c:tx>
            <c:rich>
              <a:bodyPr/>
              <a:lstStyle/>
              <a:p>
                <a:pPr>
                  <a:defRPr/>
                </a:pPr>
                <a:r>
                  <a:rPr lang="en-US"/>
                  <a:t>Year</a:t>
                </a:r>
              </a:p>
            </c:rich>
          </c:tx>
          <c:layout>
            <c:manualLayout>
              <c:xMode val="edge"/>
              <c:yMode val="edge"/>
              <c:x val="0.462847961567324"/>
              <c:y val="0.90885058433713295"/>
            </c:manualLayout>
          </c:layout>
          <c:overlay val="0"/>
        </c:title>
        <c:numFmt formatCode="General" sourceLinked="1"/>
        <c:majorTickMark val="out"/>
        <c:minorTickMark val="none"/>
        <c:tickLblPos val="nextTo"/>
        <c:spPr>
          <a:ln>
            <a:solidFill>
              <a:schemeClr val="tx1"/>
            </a:solidFill>
          </a:ln>
        </c:spPr>
        <c:crossAx val="393826712"/>
        <c:crosses val="autoZero"/>
        <c:crossBetween val="midCat"/>
        <c:majorUnit val="10"/>
        <c:minorUnit val="5"/>
      </c:valAx>
      <c:valAx>
        <c:axId val="393826712"/>
        <c:scaling>
          <c:orientation val="minMax"/>
          <c:max val="35"/>
          <c:min val="0"/>
        </c:scaling>
        <c:delete val="0"/>
        <c:axPos val="l"/>
        <c:majorGridlines>
          <c:spPr>
            <a:ln>
              <a:noFill/>
            </a:ln>
          </c:spPr>
        </c:majorGridlines>
        <c:numFmt formatCode="General" sourceLinked="1"/>
        <c:majorTickMark val="out"/>
        <c:minorTickMark val="none"/>
        <c:tickLblPos val="nextTo"/>
        <c:spPr>
          <a:ln>
            <a:solidFill>
              <a:schemeClr val="tx1">
                <a:lumMod val="75000"/>
                <a:lumOff val="25000"/>
              </a:schemeClr>
            </a:solidFill>
          </a:ln>
        </c:spPr>
        <c:crossAx val="392736984"/>
        <c:crosses val="autoZero"/>
        <c:crossBetween val="midCat"/>
        <c:majorUnit val="5"/>
        <c:minorUnit val="5"/>
      </c:valAx>
      <c:spPr>
        <a:ln>
          <a:solidFill>
            <a:schemeClr val="tx1"/>
          </a:solidFill>
        </a:ln>
      </c:spPr>
    </c:plotArea>
    <c:legend>
      <c:legendPos val="t"/>
      <c:layout/>
      <c:overlay val="0"/>
      <c:txPr>
        <a:bodyPr/>
        <a:lstStyle/>
        <a:p>
          <a:pPr>
            <a:defRPr sz="2000"/>
          </a:pPr>
          <a:endParaRPr lang="en-US"/>
        </a:p>
      </c:txPr>
    </c:legend>
    <c:plotVisOnly val="1"/>
    <c:dispBlanksAs val="gap"/>
    <c:showDLblsOverMax val="0"/>
  </c:chart>
  <c:spPr>
    <a:ln>
      <a:noFill/>
    </a:ln>
  </c:spPr>
  <c:txPr>
    <a:bodyPr/>
    <a:lstStyle/>
    <a:p>
      <a:pPr>
        <a:defRPr sz="1400">
          <a:latin typeface="Cambria"/>
          <a:cs typeface="Cambria"/>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8136675098374798E-2"/>
          <c:y val="0.18084502329091701"/>
          <c:w val="0.92228550767386297"/>
          <c:h val="0.59369371637285695"/>
        </c:manualLayout>
      </c:layout>
      <c:scatterChart>
        <c:scatterStyle val="smoothMarker"/>
        <c:varyColors val="0"/>
        <c:ser>
          <c:idx val="0"/>
          <c:order val="0"/>
          <c:tx>
            <c:strRef>
              <c:f>BEAL!$A$4</c:f>
              <c:strCache>
                <c:ptCount val="1"/>
                <c:pt idx="0">
                  <c:v>Hubbard Brook Exp. Forest</c:v>
                </c:pt>
              </c:strCache>
            </c:strRef>
          </c:tx>
          <c:spPr>
            <a:ln w="28575">
              <a:solidFill>
                <a:schemeClr val="tx1"/>
              </a:solidFill>
            </a:ln>
          </c:spPr>
          <c:marker>
            <c:symbol val="none"/>
          </c:marker>
          <c:errBars>
            <c:errDir val="y"/>
            <c:errBarType val="both"/>
            <c:errValType val="cust"/>
            <c:noEndCap val="1"/>
            <c:plus>
              <c:numRef>
                <c:f>BEAL!$BN$4:$DX$4</c:f>
                <c:numCache>
                  <c:formatCode>General</c:formatCode>
                  <c:ptCount val="63"/>
                  <c:pt idx="0">
                    <c:v>0.74238865310000002</c:v>
                  </c:pt>
                  <c:pt idx="1">
                    <c:v>0.54768824650000003</c:v>
                  </c:pt>
                  <c:pt idx="2">
                    <c:v>0.62729096490000003</c:v>
                  </c:pt>
                  <c:pt idx="3">
                    <c:v>0.70014854940000004</c:v>
                  </c:pt>
                  <c:pt idx="4">
                    <c:v>0.6358747843</c:v>
                  </c:pt>
                  <c:pt idx="5">
                    <c:v>0.60511464699999995</c:v>
                  </c:pt>
                  <c:pt idx="6">
                    <c:v>0.57965287939999999</c:v>
                  </c:pt>
                  <c:pt idx="7">
                    <c:v>0.50997170670000003</c:v>
                  </c:pt>
                  <c:pt idx="8">
                    <c:v>0.58909170219999996</c:v>
                  </c:pt>
                  <c:pt idx="9">
                    <c:v>0.40747524860000001</c:v>
                  </c:pt>
                  <c:pt idx="10">
                    <c:v>0.45578730420000002</c:v>
                  </c:pt>
                  <c:pt idx="11">
                    <c:v>0.5182661771</c:v>
                  </c:pt>
                  <c:pt idx="12">
                    <c:v>0.51998458709999995</c:v>
                  </c:pt>
                  <c:pt idx="13">
                    <c:v>0.53068982170000001</c:v>
                  </c:pt>
                  <c:pt idx="14">
                    <c:v>0.55473362999999998</c:v>
                  </c:pt>
                  <c:pt idx="15">
                    <c:v>0.51787900499999995</c:v>
                  </c:pt>
                  <c:pt idx="16">
                    <c:v>0.60814774319999998</c:v>
                  </c:pt>
                  <c:pt idx="17">
                    <c:v>0.52492457530000003</c:v>
                  </c:pt>
                  <c:pt idx="18">
                    <c:v>0.68980286790000001</c:v>
                  </c:pt>
                  <c:pt idx="19">
                    <c:v>0.64081756249999999</c:v>
                  </c:pt>
                  <c:pt idx="20">
                    <c:v>0.71706911559999997</c:v>
                  </c:pt>
                  <c:pt idx="21">
                    <c:v>0.64849566759999999</c:v>
                  </c:pt>
                  <c:pt idx="22">
                    <c:v>0.66792713439999996</c:v>
                  </c:pt>
                  <c:pt idx="23">
                    <c:v>0.6565586135</c:v>
                  </c:pt>
                  <c:pt idx="24">
                    <c:v>0.62707247690000001</c:v>
                  </c:pt>
                  <c:pt idx="25">
                    <c:v>0.57114249500000003</c:v>
                  </c:pt>
                  <c:pt idx="26">
                    <c:v>0.51459800099999997</c:v>
                  </c:pt>
                  <c:pt idx="27">
                    <c:v>0.464004949</c:v>
                  </c:pt>
                  <c:pt idx="28">
                    <c:v>0.49402790050000001</c:v>
                  </c:pt>
                  <c:pt idx="29">
                    <c:v>0.54254835769999998</c:v>
                  </c:pt>
                  <c:pt idx="30">
                    <c:v>0.71792018049999995</c:v>
                  </c:pt>
                  <c:pt idx="31">
                    <c:v>0.73512335900000003</c:v>
                  </c:pt>
                  <c:pt idx="32">
                    <c:v>0.72025712630000005</c:v>
                  </c:pt>
                  <c:pt idx="33">
                    <c:v>0.68657246100000002</c:v>
                  </c:pt>
                  <c:pt idx="34">
                    <c:v>0.74094803409999999</c:v>
                  </c:pt>
                  <c:pt idx="35">
                    <c:v>0.71178947400000003</c:v>
                  </c:pt>
                  <c:pt idx="36">
                    <c:v>0.5953404149</c:v>
                  </c:pt>
                  <c:pt idx="37">
                    <c:v>0.73523076300000001</c:v>
                  </c:pt>
                  <c:pt idx="38">
                    <c:v>0.77182635060000004</c:v>
                  </c:pt>
                  <c:pt idx="39">
                    <c:v>0.86603615739999995</c:v>
                  </c:pt>
                  <c:pt idx="40">
                    <c:v>0.77535661749999996</c:v>
                  </c:pt>
                  <c:pt idx="41">
                    <c:v>0.75594601019999996</c:v>
                  </c:pt>
                  <c:pt idx="42">
                    <c:v>0.70623234300000004</c:v>
                  </c:pt>
                  <c:pt idx="43">
                    <c:v>0.71325258879999998</c:v>
                  </c:pt>
                  <c:pt idx="44">
                    <c:v>0.66564290540000004</c:v>
                  </c:pt>
                  <c:pt idx="45">
                    <c:v>0.68952428529999998</c:v>
                  </c:pt>
                  <c:pt idx="46">
                    <c:v>0.63166639520000001</c:v>
                  </c:pt>
                  <c:pt idx="47">
                    <c:v>0.71455846850000004</c:v>
                  </c:pt>
                  <c:pt idx="48">
                    <c:v>0.79479203649999997</c:v>
                  </c:pt>
                  <c:pt idx="49">
                    <c:v>0.67077231339999999</c:v>
                  </c:pt>
                  <c:pt idx="50">
                    <c:v>0.58689316899999999</c:v>
                  </c:pt>
                  <c:pt idx="51">
                    <c:v>0.81838533140000003</c:v>
                  </c:pt>
                  <c:pt idx="52">
                    <c:v>0.86050888240000001</c:v>
                  </c:pt>
                  <c:pt idx="53">
                    <c:v>0.92451128469999999</c:v>
                  </c:pt>
                  <c:pt idx="54">
                    <c:v>0.87948696199999998</c:v>
                  </c:pt>
                  <c:pt idx="55">
                    <c:v>0.83704431550000002</c:v>
                  </c:pt>
                  <c:pt idx="56">
                    <c:v>0.76465033419999995</c:v>
                  </c:pt>
                  <c:pt idx="57">
                    <c:v>0.78213012000000004</c:v>
                  </c:pt>
                  <c:pt idx="58">
                    <c:v>0.66652415180000002</c:v>
                  </c:pt>
                  <c:pt idx="59">
                    <c:v>0.53131647790000003</c:v>
                  </c:pt>
                  <c:pt idx="60">
                    <c:v>0.73622103709999998</c:v>
                  </c:pt>
                  <c:pt idx="61">
                    <c:v>0.85191702199999997</c:v>
                  </c:pt>
                  <c:pt idx="62">
                    <c:v>0.79471195120000004</c:v>
                  </c:pt>
                </c:numCache>
              </c:numRef>
            </c:plus>
            <c:minus>
              <c:numRef>
                <c:f>BEAL!$BN$4:$DX$4</c:f>
                <c:numCache>
                  <c:formatCode>General</c:formatCode>
                  <c:ptCount val="63"/>
                  <c:pt idx="0">
                    <c:v>0.74238865310000002</c:v>
                  </c:pt>
                  <c:pt idx="1">
                    <c:v>0.54768824650000003</c:v>
                  </c:pt>
                  <c:pt idx="2">
                    <c:v>0.62729096490000003</c:v>
                  </c:pt>
                  <c:pt idx="3">
                    <c:v>0.70014854940000004</c:v>
                  </c:pt>
                  <c:pt idx="4">
                    <c:v>0.6358747843</c:v>
                  </c:pt>
                  <c:pt idx="5">
                    <c:v>0.60511464699999995</c:v>
                  </c:pt>
                  <c:pt idx="6">
                    <c:v>0.57965287939999999</c:v>
                  </c:pt>
                  <c:pt idx="7">
                    <c:v>0.50997170670000003</c:v>
                  </c:pt>
                  <c:pt idx="8">
                    <c:v>0.58909170219999996</c:v>
                  </c:pt>
                  <c:pt idx="9">
                    <c:v>0.40747524860000001</c:v>
                  </c:pt>
                  <c:pt idx="10">
                    <c:v>0.45578730420000002</c:v>
                  </c:pt>
                  <c:pt idx="11">
                    <c:v>0.5182661771</c:v>
                  </c:pt>
                  <c:pt idx="12">
                    <c:v>0.51998458709999995</c:v>
                  </c:pt>
                  <c:pt idx="13">
                    <c:v>0.53068982170000001</c:v>
                  </c:pt>
                  <c:pt idx="14">
                    <c:v>0.55473362999999998</c:v>
                  </c:pt>
                  <c:pt idx="15">
                    <c:v>0.51787900499999995</c:v>
                  </c:pt>
                  <c:pt idx="16">
                    <c:v>0.60814774319999998</c:v>
                  </c:pt>
                  <c:pt idx="17">
                    <c:v>0.52492457530000003</c:v>
                  </c:pt>
                  <c:pt idx="18">
                    <c:v>0.68980286790000001</c:v>
                  </c:pt>
                  <c:pt idx="19">
                    <c:v>0.64081756249999999</c:v>
                  </c:pt>
                  <c:pt idx="20">
                    <c:v>0.71706911559999997</c:v>
                  </c:pt>
                  <c:pt idx="21">
                    <c:v>0.64849566759999999</c:v>
                  </c:pt>
                  <c:pt idx="22">
                    <c:v>0.66792713439999996</c:v>
                  </c:pt>
                  <c:pt idx="23">
                    <c:v>0.6565586135</c:v>
                  </c:pt>
                  <c:pt idx="24">
                    <c:v>0.62707247690000001</c:v>
                  </c:pt>
                  <c:pt idx="25">
                    <c:v>0.57114249500000003</c:v>
                  </c:pt>
                  <c:pt idx="26">
                    <c:v>0.51459800099999997</c:v>
                  </c:pt>
                  <c:pt idx="27">
                    <c:v>0.464004949</c:v>
                  </c:pt>
                  <c:pt idx="28">
                    <c:v>0.49402790050000001</c:v>
                  </c:pt>
                  <c:pt idx="29">
                    <c:v>0.54254835769999998</c:v>
                  </c:pt>
                  <c:pt idx="30">
                    <c:v>0.71792018049999995</c:v>
                  </c:pt>
                  <c:pt idx="31">
                    <c:v>0.73512335900000003</c:v>
                  </c:pt>
                  <c:pt idx="32">
                    <c:v>0.72025712630000005</c:v>
                  </c:pt>
                  <c:pt idx="33">
                    <c:v>0.68657246100000002</c:v>
                  </c:pt>
                  <c:pt idx="34">
                    <c:v>0.74094803409999999</c:v>
                  </c:pt>
                  <c:pt idx="35">
                    <c:v>0.71178947400000003</c:v>
                  </c:pt>
                  <c:pt idx="36">
                    <c:v>0.5953404149</c:v>
                  </c:pt>
                  <c:pt idx="37">
                    <c:v>0.73523076300000001</c:v>
                  </c:pt>
                  <c:pt idx="38">
                    <c:v>0.77182635060000004</c:v>
                  </c:pt>
                  <c:pt idx="39">
                    <c:v>0.86603615739999995</c:v>
                  </c:pt>
                  <c:pt idx="40">
                    <c:v>0.77535661749999996</c:v>
                  </c:pt>
                  <c:pt idx="41">
                    <c:v>0.75594601019999996</c:v>
                  </c:pt>
                  <c:pt idx="42">
                    <c:v>0.70623234300000004</c:v>
                  </c:pt>
                  <c:pt idx="43">
                    <c:v>0.71325258879999998</c:v>
                  </c:pt>
                  <c:pt idx="44">
                    <c:v>0.66564290540000004</c:v>
                  </c:pt>
                  <c:pt idx="45">
                    <c:v>0.68952428529999998</c:v>
                  </c:pt>
                  <c:pt idx="46">
                    <c:v>0.63166639520000001</c:v>
                  </c:pt>
                  <c:pt idx="47">
                    <c:v>0.71455846850000004</c:v>
                  </c:pt>
                  <c:pt idx="48">
                    <c:v>0.79479203649999997</c:v>
                  </c:pt>
                  <c:pt idx="49">
                    <c:v>0.67077231339999999</c:v>
                  </c:pt>
                  <c:pt idx="50">
                    <c:v>0.58689316899999999</c:v>
                  </c:pt>
                  <c:pt idx="51">
                    <c:v>0.81838533140000003</c:v>
                  </c:pt>
                  <c:pt idx="52">
                    <c:v>0.86050888240000001</c:v>
                  </c:pt>
                  <c:pt idx="53">
                    <c:v>0.92451128469999999</c:v>
                  </c:pt>
                  <c:pt idx="54">
                    <c:v>0.87948696199999998</c:v>
                  </c:pt>
                  <c:pt idx="55">
                    <c:v>0.83704431550000002</c:v>
                  </c:pt>
                  <c:pt idx="56">
                    <c:v>0.76465033419999995</c:v>
                  </c:pt>
                  <c:pt idx="57">
                    <c:v>0.78213012000000004</c:v>
                  </c:pt>
                  <c:pt idx="58">
                    <c:v>0.66652415180000002</c:v>
                  </c:pt>
                  <c:pt idx="59">
                    <c:v>0.53131647790000003</c:v>
                  </c:pt>
                  <c:pt idx="60">
                    <c:v>0.73622103709999998</c:v>
                  </c:pt>
                  <c:pt idx="61">
                    <c:v>0.85191702199999997</c:v>
                  </c:pt>
                  <c:pt idx="62">
                    <c:v>0.79471195120000004</c:v>
                  </c:pt>
                </c:numCache>
              </c:numRef>
            </c:minus>
          </c:errBars>
          <c:xVal>
            <c:numRef>
              <c:f>BEAL!$C$2:$BM$2</c:f>
              <c:numCache>
                <c:formatCode>General</c:formatCode>
                <c:ptCount val="6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pt idx="13">
                  <c:v>1999</c:v>
                </c:pt>
                <c:pt idx="14">
                  <c:v>1998</c:v>
                </c:pt>
                <c:pt idx="15">
                  <c:v>1997</c:v>
                </c:pt>
                <c:pt idx="16">
                  <c:v>1996</c:v>
                </c:pt>
                <c:pt idx="17">
                  <c:v>1995</c:v>
                </c:pt>
                <c:pt idx="18">
                  <c:v>1994</c:v>
                </c:pt>
                <c:pt idx="19">
                  <c:v>1993</c:v>
                </c:pt>
                <c:pt idx="20">
                  <c:v>1992</c:v>
                </c:pt>
                <c:pt idx="21">
                  <c:v>1991</c:v>
                </c:pt>
                <c:pt idx="22">
                  <c:v>1990</c:v>
                </c:pt>
                <c:pt idx="23">
                  <c:v>1989</c:v>
                </c:pt>
                <c:pt idx="24">
                  <c:v>1988</c:v>
                </c:pt>
                <c:pt idx="25">
                  <c:v>1987</c:v>
                </c:pt>
                <c:pt idx="26">
                  <c:v>1986</c:v>
                </c:pt>
                <c:pt idx="27">
                  <c:v>1985</c:v>
                </c:pt>
                <c:pt idx="28">
                  <c:v>1984</c:v>
                </c:pt>
                <c:pt idx="29">
                  <c:v>1983</c:v>
                </c:pt>
                <c:pt idx="30">
                  <c:v>1982</c:v>
                </c:pt>
                <c:pt idx="31">
                  <c:v>1981</c:v>
                </c:pt>
                <c:pt idx="32">
                  <c:v>1980</c:v>
                </c:pt>
                <c:pt idx="33">
                  <c:v>1979</c:v>
                </c:pt>
                <c:pt idx="34">
                  <c:v>1978</c:v>
                </c:pt>
                <c:pt idx="35">
                  <c:v>1977</c:v>
                </c:pt>
                <c:pt idx="36">
                  <c:v>1976</c:v>
                </c:pt>
                <c:pt idx="37">
                  <c:v>1975</c:v>
                </c:pt>
                <c:pt idx="38">
                  <c:v>1974</c:v>
                </c:pt>
                <c:pt idx="39">
                  <c:v>1973</c:v>
                </c:pt>
                <c:pt idx="40">
                  <c:v>1972</c:v>
                </c:pt>
                <c:pt idx="41">
                  <c:v>1971</c:v>
                </c:pt>
                <c:pt idx="42">
                  <c:v>1970</c:v>
                </c:pt>
                <c:pt idx="43">
                  <c:v>1969</c:v>
                </c:pt>
                <c:pt idx="44">
                  <c:v>1968</c:v>
                </c:pt>
                <c:pt idx="45">
                  <c:v>1967</c:v>
                </c:pt>
                <c:pt idx="46">
                  <c:v>1966</c:v>
                </c:pt>
                <c:pt idx="47">
                  <c:v>1965</c:v>
                </c:pt>
                <c:pt idx="48">
                  <c:v>1964</c:v>
                </c:pt>
                <c:pt idx="49">
                  <c:v>1963</c:v>
                </c:pt>
                <c:pt idx="50">
                  <c:v>1962</c:v>
                </c:pt>
                <c:pt idx="51">
                  <c:v>1961</c:v>
                </c:pt>
                <c:pt idx="52">
                  <c:v>1960</c:v>
                </c:pt>
                <c:pt idx="53">
                  <c:v>1959</c:v>
                </c:pt>
                <c:pt idx="54">
                  <c:v>1958</c:v>
                </c:pt>
                <c:pt idx="55">
                  <c:v>1957</c:v>
                </c:pt>
                <c:pt idx="56">
                  <c:v>1956</c:v>
                </c:pt>
                <c:pt idx="57">
                  <c:v>1955</c:v>
                </c:pt>
                <c:pt idx="58">
                  <c:v>1954</c:v>
                </c:pt>
                <c:pt idx="59">
                  <c:v>1953</c:v>
                </c:pt>
                <c:pt idx="60">
                  <c:v>1952</c:v>
                </c:pt>
                <c:pt idx="61">
                  <c:v>1951</c:v>
                </c:pt>
                <c:pt idx="62">
                  <c:v>1950</c:v>
                </c:pt>
              </c:numCache>
            </c:numRef>
          </c:xVal>
          <c:yVal>
            <c:numRef>
              <c:f>BEAL!$C$4:$BM$4</c:f>
              <c:numCache>
                <c:formatCode>General</c:formatCode>
                <c:ptCount val="63"/>
                <c:pt idx="0">
                  <c:v>12.92952902</c:v>
                </c:pt>
                <c:pt idx="1">
                  <c:v>10.659414706</c:v>
                </c:pt>
                <c:pt idx="2">
                  <c:v>12.305672451</c:v>
                </c:pt>
                <c:pt idx="3">
                  <c:v>15.053871373</c:v>
                </c:pt>
                <c:pt idx="4">
                  <c:v>13.045366667</c:v>
                </c:pt>
                <c:pt idx="5">
                  <c:v>11.733268235000001</c:v>
                </c:pt>
                <c:pt idx="6">
                  <c:v>10.950127352999999</c:v>
                </c:pt>
                <c:pt idx="7">
                  <c:v>11.586595195999999</c:v>
                </c:pt>
                <c:pt idx="8">
                  <c:v>13.750276863</c:v>
                </c:pt>
                <c:pt idx="9">
                  <c:v>7.7384473528999997</c:v>
                </c:pt>
                <c:pt idx="10">
                  <c:v>9.9361045097999998</c:v>
                </c:pt>
                <c:pt idx="11">
                  <c:v>9.9050617646999992</c:v>
                </c:pt>
                <c:pt idx="12">
                  <c:v>10.277907157</c:v>
                </c:pt>
                <c:pt idx="13">
                  <c:v>10.067073529</c:v>
                </c:pt>
                <c:pt idx="14">
                  <c:v>9.4100662745000001</c:v>
                </c:pt>
                <c:pt idx="15">
                  <c:v>11.963541373</c:v>
                </c:pt>
                <c:pt idx="16">
                  <c:v>11.913852941</c:v>
                </c:pt>
                <c:pt idx="17">
                  <c:v>9.9545398038999995</c:v>
                </c:pt>
                <c:pt idx="18">
                  <c:v>14.253178431</c:v>
                </c:pt>
                <c:pt idx="19">
                  <c:v>12.595712549</c:v>
                </c:pt>
                <c:pt idx="20">
                  <c:v>13.919021471000001</c:v>
                </c:pt>
                <c:pt idx="21">
                  <c:v>12.548317745</c:v>
                </c:pt>
                <c:pt idx="22">
                  <c:v>13.19857098</c:v>
                </c:pt>
                <c:pt idx="23">
                  <c:v>13.232795784</c:v>
                </c:pt>
                <c:pt idx="24">
                  <c:v>13.084259412</c:v>
                </c:pt>
                <c:pt idx="25">
                  <c:v>11.270864412</c:v>
                </c:pt>
                <c:pt idx="26">
                  <c:v>10.292597745</c:v>
                </c:pt>
                <c:pt idx="27">
                  <c:v>9.5793881373000005</c:v>
                </c:pt>
                <c:pt idx="28">
                  <c:v>10.02076098</c:v>
                </c:pt>
                <c:pt idx="29">
                  <c:v>11.040093333</c:v>
                </c:pt>
                <c:pt idx="30">
                  <c:v>14.662498234999999</c:v>
                </c:pt>
                <c:pt idx="31">
                  <c:v>12.777312059</c:v>
                </c:pt>
                <c:pt idx="32">
                  <c:v>13.788573333</c:v>
                </c:pt>
                <c:pt idx="33">
                  <c:v>12.586545195999999</c:v>
                </c:pt>
                <c:pt idx="34">
                  <c:v>14.418152549</c:v>
                </c:pt>
                <c:pt idx="35">
                  <c:v>13.202571765</c:v>
                </c:pt>
                <c:pt idx="36">
                  <c:v>11.142059706</c:v>
                </c:pt>
                <c:pt idx="37">
                  <c:v>13.261932157</c:v>
                </c:pt>
                <c:pt idx="38">
                  <c:v>14.166405881999999</c:v>
                </c:pt>
                <c:pt idx="39">
                  <c:v>14.963450784000001</c:v>
                </c:pt>
                <c:pt idx="40">
                  <c:v>15.481741765000001</c:v>
                </c:pt>
                <c:pt idx="41">
                  <c:v>14.765904215999999</c:v>
                </c:pt>
                <c:pt idx="42">
                  <c:v>13.644142451</c:v>
                </c:pt>
                <c:pt idx="43">
                  <c:v>13.642351765000001</c:v>
                </c:pt>
                <c:pt idx="44">
                  <c:v>12.967053333000001</c:v>
                </c:pt>
                <c:pt idx="45">
                  <c:v>14.766581765</c:v>
                </c:pt>
                <c:pt idx="46">
                  <c:v>13.233716078</c:v>
                </c:pt>
                <c:pt idx="47">
                  <c:v>14.868554608</c:v>
                </c:pt>
                <c:pt idx="48">
                  <c:v>16.171865587999999</c:v>
                </c:pt>
                <c:pt idx="49">
                  <c:v>14.339987549</c:v>
                </c:pt>
                <c:pt idx="50">
                  <c:v>11.641619412000001</c:v>
                </c:pt>
                <c:pt idx="51">
                  <c:v>15.318305294</c:v>
                </c:pt>
                <c:pt idx="52">
                  <c:v>15.739835980000001</c:v>
                </c:pt>
                <c:pt idx="53">
                  <c:v>15.044305588</c:v>
                </c:pt>
                <c:pt idx="54">
                  <c:v>15.592984615000001</c:v>
                </c:pt>
                <c:pt idx="55">
                  <c:v>15.200658876</c:v>
                </c:pt>
                <c:pt idx="56">
                  <c:v>14.794852959</c:v>
                </c:pt>
                <c:pt idx="57">
                  <c:v>15.258547534</c:v>
                </c:pt>
                <c:pt idx="58">
                  <c:v>12.659854266</c:v>
                </c:pt>
                <c:pt idx="59">
                  <c:v>10.028583036000001</c:v>
                </c:pt>
                <c:pt idx="60">
                  <c:v>13.657781944</c:v>
                </c:pt>
                <c:pt idx="61">
                  <c:v>14.966834531</c:v>
                </c:pt>
                <c:pt idx="62">
                  <c:v>14.794009481</c:v>
                </c:pt>
              </c:numCache>
            </c:numRef>
          </c:yVal>
          <c:smooth val="1"/>
        </c:ser>
        <c:ser>
          <c:idx val="1"/>
          <c:order val="1"/>
          <c:tx>
            <c:strRef>
              <c:f>BEAL!$A$3</c:f>
              <c:strCache>
                <c:ptCount val="1"/>
                <c:pt idx="0">
                  <c:v>Mt. Mansfield</c:v>
                </c:pt>
              </c:strCache>
            </c:strRef>
          </c:tx>
          <c:spPr>
            <a:ln w="28575">
              <a:solidFill>
                <a:schemeClr val="accent3"/>
              </a:solidFill>
            </a:ln>
          </c:spPr>
          <c:marker>
            <c:symbol val="none"/>
          </c:marker>
          <c:errBars>
            <c:errDir val="y"/>
            <c:errBarType val="both"/>
            <c:errValType val="cust"/>
            <c:noEndCap val="1"/>
            <c:plus>
              <c:numRef>
                <c:f>BEAL!$BN$3:$DX$3</c:f>
                <c:numCache>
                  <c:formatCode>General</c:formatCode>
                  <c:ptCount val="63"/>
                  <c:pt idx="0">
                    <c:v>2.4436875749999998</c:v>
                  </c:pt>
                  <c:pt idx="1">
                    <c:v>2.0127542162999998</c:v>
                  </c:pt>
                  <c:pt idx="2">
                    <c:v>1.8855505559000001</c:v>
                  </c:pt>
                  <c:pt idx="3">
                    <c:v>1.9199986876999899</c:v>
                  </c:pt>
                  <c:pt idx="4">
                    <c:v>1.9983571217</c:v>
                  </c:pt>
                  <c:pt idx="5">
                    <c:v>1.7826106426999999</c:v>
                  </c:pt>
                  <c:pt idx="6">
                    <c:v>1.5754839547999999</c:v>
                  </c:pt>
                  <c:pt idx="7">
                    <c:v>1.2725908404999999</c:v>
                  </c:pt>
                  <c:pt idx="8">
                    <c:v>1.7093242809</c:v>
                  </c:pt>
                  <c:pt idx="9">
                    <c:v>1.3801062814</c:v>
                  </c:pt>
                  <c:pt idx="10">
                    <c:v>1.6168546199</c:v>
                  </c:pt>
                  <c:pt idx="11">
                    <c:v>1.4563407745000001</c:v>
                  </c:pt>
                  <c:pt idx="12">
                    <c:v>1.8280911312999999</c:v>
                  </c:pt>
                  <c:pt idx="13">
                    <c:v>1.9164958730999999</c:v>
                  </c:pt>
                  <c:pt idx="14">
                    <c:v>2.0634004607</c:v>
                  </c:pt>
                  <c:pt idx="15">
                    <c:v>1.3044522199999999</c:v>
                  </c:pt>
                  <c:pt idx="16">
                    <c:v>2.1141434895</c:v>
                  </c:pt>
                  <c:pt idx="17">
                    <c:v>1.8996881818</c:v>
                  </c:pt>
                  <c:pt idx="18">
                    <c:v>1.6977359031999999</c:v>
                  </c:pt>
                  <c:pt idx="19">
                    <c:v>1.3306459492</c:v>
                  </c:pt>
                  <c:pt idx="20">
                    <c:v>1.5332463376000001</c:v>
                  </c:pt>
                  <c:pt idx="21">
                    <c:v>1.7033906807000001</c:v>
                  </c:pt>
                  <c:pt idx="22">
                    <c:v>1.8670981655000001</c:v>
                  </c:pt>
                  <c:pt idx="23">
                    <c:v>1.9442244517</c:v>
                  </c:pt>
                  <c:pt idx="24">
                    <c:v>2.0735241787000001</c:v>
                  </c:pt>
                  <c:pt idx="25">
                    <c:v>1.6868255442</c:v>
                  </c:pt>
                  <c:pt idx="26">
                    <c:v>1.6248004426</c:v>
                  </c:pt>
                  <c:pt idx="27">
                    <c:v>1.3880948120000001</c:v>
                  </c:pt>
                  <c:pt idx="28">
                    <c:v>1.5753284433000001</c:v>
                  </c:pt>
                  <c:pt idx="29">
                    <c:v>1.7563227925</c:v>
                  </c:pt>
                  <c:pt idx="30">
                    <c:v>1.7931585896</c:v>
                  </c:pt>
                  <c:pt idx="31">
                    <c:v>1.43752969389999</c:v>
                  </c:pt>
                  <c:pt idx="32">
                    <c:v>1.7243878086</c:v>
                  </c:pt>
                  <c:pt idx="33">
                    <c:v>1.5160485080999999</c:v>
                  </c:pt>
                  <c:pt idx="34">
                    <c:v>1.4750371412000001</c:v>
                  </c:pt>
                  <c:pt idx="35">
                    <c:v>1.2886827535000001</c:v>
                  </c:pt>
                  <c:pt idx="36">
                    <c:v>1.4828498463999999</c:v>
                  </c:pt>
                  <c:pt idx="37">
                    <c:v>1.9610086739000001</c:v>
                  </c:pt>
                  <c:pt idx="38">
                    <c:v>2.2596492070999998</c:v>
                  </c:pt>
                  <c:pt idx="39">
                    <c:v>2.7353666510000001</c:v>
                  </c:pt>
                  <c:pt idx="40">
                    <c:v>1.8005444875000001</c:v>
                  </c:pt>
                  <c:pt idx="41">
                    <c:v>2.0093684573999999</c:v>
                  </c:pt>
                  <c:pt idx="42">
                    <c:v>2.3294328700000002</c:v>
                  </c:pt>
                  <c:pt idx="43">
                    <c:v>2.2419058676999999</c:v>
                  </c:pt>
                  <c:pt idx="44">
                    <c:v>1.4968556897</c:v>
                  </c:pt>
                  <c:pt idx="45">
                    <c:v>1.6326768516000001</c:v>
                  </c:pt>
                  <c:pt idx="46">
                    <c:v>1.8605002933000001</c:v>
                  </c:pt>
                  <c:pt idx="47">
                    <c:v>1.6209920557999999</c:v>
                  </c:pt>
                  <c:pt idx="48">
                    <c:v>1.6345474409</c:v>
                  </c:pt>
                  <c:pt idx="49">
                    <c:v>1.9013150240000001</c:v>
                  </c:pt>
                  <c:pt idx="50">
                    <c:v>2.0250976831999998</c:v>
                  </c:pt>
                  <c:pt idx="51">
                    <c:v>2.4799997728999998</c:v>
                  </c:pt>
                  <c:pt idx="52">
                    <c:v>2.4008431404000001</c:v>
                  </c:pt>
                  <c:pt idx="53">
                    <c:v>2.2333276179000001</c:v>
                  </c:pt>
                  <c:pt idx="54">
                    <c:v>1.9473125324</c:v>
                  </c:pt>
                  <c:pt idx="55">
                    <c:v>1.8535187801999999</c:v>
                  </c:pt>
                  <c:pt idx="56">
                    <c:v>1.9470016708</c:v>
                  </c:pt>
                  <c:pt idx="57">
                    <c:v>2.4607179361</c:v>
                  </c:pt>
                  <c:pt idx="58">
                    <c:v>2.0873882383</c:v>
                  </c:pt>
                  <c:pt idx="59">
                    <c:v>2.1495139786999999</c:v>
                  </c:pt>
                  <c:pt idx="60">
                    <c:v>1.8631704359000001</c:v>
                  </c:pt>
                  <c:pt idx="61">
                    <c:v>1.9357113629</c:v>
                  </c:pt>
                  <c:pt idx="62">
                    <c:v>1.4012350839000001</c:v>
                  </c:pt>
                </c:numCache>
              </c:numRef>
            </c:plus>
            <c:minus>
              <c:numRef>
                <c:f>BEAL!$BN$3:$DX$3</c:f>
                <c:numCache>
                  <c:formatCode>General</c:formatCode>
                  <c:ptCount val="63"/>
                  <c:pt idx="0">
                    <c:v>2.4436875749999998</c:v>
                  </c:pt>
                  <c:pt idx="1">
                    <c:v>2.0127542162999998</c:v>
                  </c:pt>
                  <c:pt idx="2">
                    <c:v>1.8855505559000001</c:v>
                  </c:pt>
                  <c:pt idx="3">
                    <c:v>1.9199986876999899</c:v>
                  </c:pt>
                  <c:pt idx="4">
                    <c:v>1.9983571217</c:v>
                  </c:pt>
                  <c:pt idx="5">
                    <c:v>1.7826106426999999</c:v>
                  </c:pt>
                  <c:pt idx="6">
                    <c:v>1.5754839547999999</c:v>
                  </c:pt>
                  <c:pt idx="7">
                    <c:v>1.2725908404999999</c:v>
                  </c:pt>
                  <c:pt idx="8">
                    <c:v>1.7093242809</c:v>
                  </c:pt>
                  <c:pt idx="9">
                    <c:v>1.3801062814</c:v>
                  </c:pt>
                  <c:pt idx="10">
                    <c:v>1.6168546199</c:v>
                  </c:pt>
                  <c:pt idx="11">
                    <c:v>1.4563407745000001</c:v>
                  </c:pt>
                  <c:pt idx="12">
                    <c:v>1.8280911312999999</c:v>
                  </c:pt>
                  <c:pt idx="13">
                    <c:v>1.9164958730999999</c:v>
                  </c:pt>
                  <c:pt idx="14">
                    <c:v>2.0634004607</c:v>
                  </c:pt>
                  <c:pt idx="15">
                    <c:v>1.3044522199999999</c:v>
                  </c:pt>
                  <c:pt idx="16">
                    <c:v>2.1141434895</c:v>
                  </c:pt>
                  <c:pt idx="17">
                    <c:v>1.8996881818</c:v>
                  </c:pt>
                  <c:pt idx="18">
                    <c:v>1.6977359031999999</c:v>
                  </c:pt>
                  <c:pt idx="19">
                    <c:v>1.3306459492</c:v>
                  </c:pt>
                  <c:pt idx="20">
                    <c:v>1.5332463376000001</c:v>
                  </c:pt>
                  <c:pt idx="21">
                    <c:v>1.7033906807000001</c:v>
                  </c:pt>
                  <c:pt idx="22">
                    <c:v>1.8670981655000001</c:v>
                  </c:pt>
                  <c:pt idx="23">
                    <c:v>1.9442244517</c:v>
                  </c:pt>
                  <c:pt idx="24">
                    <c:v>2.0735241787000001</c:v>
                  </c:pt>
                  <c:pt idx="25">
                    <c:v>1.6868255442</c:v>
                  </c:pt>
                  <c:pt idx="26">
                    <c:v>1.6248004426</c:v>
                  </c:pt>
                  <c:pt idx="27">
                    <c:v>1.3880948120000001</c:v>
                  </c:pt>
                  <c:pt idx="28">
                    <c:v>1.5753284433000001</c:v>
                  </c:pt>
                  <c:pt idx="29">
                    <c:v>1.7563227925</c:v>
                  </c:pt>
                  <c:pt idx="30">
                    <c:v>1.7931585896</c:v>
                  </c:pt>
                  <c:pt idx="31">
                    <c:v>1.43752969389999</c:v>
                  </c:pt>
                  <c:pt idx="32">
                    <c:v>1.7243878086</c:v>
                  </c:pt>
                  <c:pt idx="33">
                    <c:v>1.5160485080999999</c:v>
                  </c:pt>
                  <c:pt idx="34">
                    <c:v>1.4750371412000001</c:v>
                  </c:pt>
                  <c:pt idx="35">
                    <c:v>1.2886827535000001</c:v>
                  </c:pt>
                  <c:pt idx="36">
                    <c:v>1.4828498463999999</c:v>
                  </c:pt>
                  <c:pt idx="37">
                    <c:v>1.9610086739000001</c:v>
                  </c:pt>
                  <c:pt idx="38">
                    <c:v>2.2596492070999998</c:v>
                  </c:pt>
                  <c:pt idx="39">
                    <c:v>2.7353666510000001</c:v>
                  </c:pt>
                  <c:pt idx="40">
                    <c:v>1.8005444875000001</c:v>
                  </c:pt>
                  <c:pt idx="41">
                    <c:v>2.0093684573999999</c:v>
                  </c:pt>
                  <c:pt idx="42">
                    <c:v>2.3294328700000002</c:v>
                  </c:pt>
                  <c:pt idx="43">
                    <c:v>2.2419058676999999</c:v>
                  </c:pt>
                  <c:pt idx="44">
                    <c:v>1.4968556897</c:v>
                  </c:pt>
                  <c:pt idx="45">
                    <c:v>1.6326768516000001</c:v>
                  </c:pt>
                  <c:pt idx="46">
                    <c:v>1.8605002933000001</c:v>
                  </c:pt>
                  <c:pt idx="47">
                    <c:v>1.6209920557999999</c:v>
                  </c:pt>
                  <c:pt idx="48">
                    <c:v>1.6345474409</c:v>
                  </c:pt>
                  <c:pt idx="49">
                    <c:v>1.9013150240000001</c:v>
                  </c:pt>
                  <c:pt idx="50">
                    <c:v>2.0250976831999998</c:v>
                  </c:pt>
                  <c:pt idx="51">
                    <c:v>2.4799997728999998</c:v>
                  </c:pt>
                  <c:pt idx="52">
                    <c:v>2.4008431404000001</c:v>
                  </c:pt>
                  <c:pt idx="53">
                    <c:v>2.2333276179000001</c:v>
                  </c:pt>
                  <c:pt idx="54">
                    <c:v>1.9473125324</c:v>
                  </c:pt>
                  <c:pt idx="55">
                    <c:v>1.8535187801999999</c:v>
                  </c:pt>
                  <c:pt idx="56">
                    <c:v>1.9470016708</c:v>
                  </c:pt>
                  <c:pt idx="57">
                    <c:v>2.4607179361</c:v>
                  </c:pt>
                  <c:pt idx="58">
                    <c:v>2.0873882383</c:v>
                  </c:pt>
                  <c:pt idx="59">
                    <c:v>2.1495139786999999</c:v>
                  </c:pt>
                  <c:pt idx="60">
                    <c:v>1.8631704359000001</c:v>
                  </c:pt>
                  <c:pt idx="61">
                    <c:v>1.9357113629</c:v>
                  </c:pt>
                  <c:pt idx="62">
                    <c:v>1.4012350839000001</c:v>
                  </c:pt>
                </c:numCache>
              </c:numRef>
            </c:minus>
          </c:errBars>
          <c:xVal>
            <c:numRef>
              <c:f>BEAL!$C$2:$BM$2</c:f>
              <c:numCache>
                <c:formatCode>General</c:formatCode>
                <c:ptCount val="63"/>
                <c:pt idx="0">
                  <c:v>2012</c:v>
                </c:pt>
                <c:pt idx="1">
                  <c:v>2011</c:v>
                </c:pt>
                <c:pt idx="2">
                  <c:v>2010</c:v>
                </c:pt>
                <c:pt idx="3">
                  <c:v>2009</c:v>
                </c:pt>
                <c:pt idx="4">
                  <c:v>2008</c:v>
                </c:pt>
                <c:pt idx="5">
                  <c:v>2007</c:v>
                </c:pt>
                <c:pt idx="6">
                  <c:v>2006</c:v>
                </c:pt>
                <c:pt idx="7">
                  <c:v>2005</c:v>
                </c:pt>
                <c:pt idx="8">
                  <c:v>2004</c:v>
                </c:pt>
                <c:pt idx="9">
                  <c:v>2003</c:v>
                </c:pt>
                <c:pt idx="10">
                  <c:v>2002</c:v>
                </c:pt>
                <c:pt idx="11">
                  <c:v>2001</c:v>
                </c:pt>
                <c:pt idx="12">
                  <c:v>2000</c:v>
                </c:pt>
                <c:pt idx="13">
                  <c:v>1999</c:v>
                </c:pt>
                <c:pt idx="14">
                  <c:v>1998</c:v>
                </c:pt>
                <c:pt idx="15">
                  <c:v>1997</c:v>
                </c:pt>
                <c:pt idx="16">
                  <c:v>1996</c:v>
                </c:pt>
                <c:pt idx="17">
                  <c:v>1995</c:v>
                </c:pt>
                <c:pt idx="18">
                  <c:v>1994</c:v>
                </c:pt>
                <c:pt idx="19">
                  <c:v>1993</c:v>
                </c:pt>
                <c:pt idx="20">
                  <c:v>1992</c:v>
                </c:pt>
                <c:pt idx="21">
                  <c:v>1991</c:v>
                </c:pt>
                <c:pt idx="22">
                  <c:v>1990</c:v>
                </c:pt>
                <c:pt idx="23">
                  <c:v>1989</c:v>
                </c:pt>
                <c:pt idx="24">
                  <c:v>1988</c:v>
                </c:pt>
                <c:pt idx="25">
                  <c:v>1987</c:v>
                </c:pt>
                <c:pt idx="26">
                  <c:v>1986</c:v>
                </c:pt>
                <c:pt idx="27">
                  <c:v>1985</c:v>
                </c:pt>
                <c:pt idx="28">
                  <c:v>1984</c:v>
                </c:pt>
                <c:pt idx="29">
                  <c:v>1983</c:v>
                </c:pt>
                <c:pt idx="30">
                  <c:v>1982</c:v>
                </c:pt>
                <c:pt idx="31">
                  <c:v>1981</c:v>
                </c:pt>
                <c:pt idx="32">
                  <c:v>1980</c:v>
                </c:pt>
                <c:pt idx="33">
                  <c:v>1979</c:v>
                </c:pt>
                <c:pt idx="34">
                  <c:v>1978</c:v>
                </c:pt>
                <c:pt idx="35">
                  <c:v>1977</c:v>
                </c:pt>
                <c:pt idx="36">
                  <c:v>1976</c:v>
                </c:pt>
                <c:pt idx="37">
                  <c:v>1975</c:v>
                </c:pt>
                <c:pt idx="38">
                  <c:v>1974</c:v>
                </c:pt>
                <c:pt idx="39">
                  <c:v>1973</c:v>
                </c:pt>
                <c:pt idx="40">
                  <c:v>1972</c:v>
                </c:pt>
                <c:pt idx="41">
                  <c:v>1971</c:v>
                </c:pt>
                <c:pt idx="42">
                  <c:v>1970</c:v>
                </c:pt>
                <c:pt idx="43">
                  <c:v>1969</c:v>
                </c:pt>
                <c:pt idx="44">
                  <c:v>1968</c:v>
                </c:pt>
                <c:pt idx="45">
                  <c:v>1967</c:v>
                </c:pt>
                <c:pt idx="46">
                  <c:v>1966</c:v>
                </c:pt>
                <c:pt idx="47">
                  <c:v>1965</c:v>
                </c:pt>
                <c:pt idx="48">
                  <c:v>1964</c:v>
                </c:pt>
                <c:pt idx="49">
                  <c:v>1963</c:v>
                </c:pt>
                <c:pt idx="50">
                  <c:v>1962</c:v>
                </c:pt>
                <c:pt idx="51">
                  <c:v>1961</c:v>
                </c:pt>
                <c:pt idx="52">
                  <c:v>1960</c:v>
                </c:pt>
                <c:pt idx="53">
                  <c:v>1959</c:v>
                </c:pt>
                <c:pt idx="54">
                  <c:v>1958</c:v>
                </c:pt>
                <c:pt idx="55">
                  <c:v>1957</c:v>
                </c:pt>
                <c:pt idx="56">
                  <c:v>1956</c:v>
                </c:pt>
                <c:pt idx="57">
                  <c:v>1955</c:v>
                </c:pt>
                <c:pt idx="58">
                  <c:v>1954</c:v>
                </c:pt>
                <c:pt idx="59">
                  <c:v>1953</c:v>
                </c:pt>
                <c:pt idx="60">
                  <c:v>1952</c:v>
                </c:pt>
                <c:pt idx="61">
                  <c:v>1951</c:v>
                </c:pt>
                <c:pt idx="62">
                  <c:v>1950</c:v>
                </c:pt>
              </c:numCache>
            </c:numRef>
          </c:xVal>
          <c:yVal>
            <c:numRef>
              <c:f>BEAL!$C$3:$BM$3</c:f>
              <c:numCache>
                <c:formatCode>General</c:formatCode>
                <c:ptCount val="63"/>
                <c:pt idx="0">
                  <c:v>19.904839554999999</c:v>
                </c:pt>
                <c:pt idx="1">
                  <c:v>17.004783402000001</c:v>
                </c:pt>
                <c:pt idx="2">
                  <c:v>17.770999347</c:v>
                </c:pt>
                <c:pt idx="3">
                  <c:v>18.371369899000001</c:v>
                </c:pt>
                <c:pt idx="4">
                  <c:v>19.222615983000001</c:v>
                </c:pt>
                <c:pt idx="5">
                  <c:v>17.708333027999998</c:v>
                </c:pt>
                <c:pt idx="6">
                  <c:v>15.623487205</c:v>
                </c:pt>
                <c:pt idx="7">
                  <c:v>16.498294401999999</c:v>
                </c:pt>
                <c:pt idx="8">
                  <c:v>19.528967167000001</c:v>
                </c:pt>
                <c:pt idx="9">
                  <c:v>16.742002643999999</c:v>
                </c:pt>
                <c:pt idx="10">
                  <c:v>17.070800229</c:v>
                </c:pt>
                <c:pt idx="11">
                  <c:v>12.794640838999999</c:v>
                </c:pt>
                <c:pt idx="12">
                  <c:v>16.546643835999902</c:v>
                </c:pt>
                <c:pt idx="13">
                  <c:v>17.697954199000002</c:v>
                </c:pt>
                <c:pt idx="14">
                  <c:v>15.763166826000001</c:v>
                </c:pt>
                <c:pt idx="15">
                  <c:v>15.463701067000001</c:v>
                </c:pt>
                <c:pt idx="16">
                  <c:v>20.752704408</c:v>
                </c:pt>
                <c:pt idx="17">
                  <c:v>21.171843639999999</c:v>
                </c:pt>
                <c:pt idx="18">
                  <c:v>18.074650792</c:v>
                </c:pt>
                <c:pt idx="19">
                  <c:v>14.764792774</c:v>
                </c:pt>
                <c:pt idx="20">
                  <c:v>16.135995056999999</c:v>
                </c:pt>
                <c:pt idx="21">
                  <c:v>18.553256564000002</c:v>
                </c:pt>
                <c:pt idx="22">
                  <c:v>21.202895950999999</c:v>
                </c:pt>
                <c:pt idx="23">
                  <c:v>19.212893332</c:v>
                </c:pt>
                <c:pt idx="24">
                  <c:v>22.028310451999999</c:v>
                </c:pt>
                <c:pt idx="25">
                  <c:v>18.804990397000001</c:v>
                </c:pt>
                <c:pt idx="26">
                  <c:v>15.677648585</c:v>
                </c:pt>
                <c:pt idx="27">
                  <c:v>16.68110742</c:v>
                </c:pt>
                <c:pt idx="28">
                  <c:v>18.364164356</c:v>
                </c:pt>
                <c:pt idx="29">
                  <c:v>21.611964948000001</c:v>
                </c:pt>
                <c:pt idx="30">
                  <c:v>22.480915662000001</c:v>
                </c:pt>
                <c:pt idx="31">
                  <c:v>16.940003252</c:v>
                </c:pt>
                <c:pt idx="32">
                  <c:v>18.645503264999999</c:v>
                </c:pt>
                <c:pt idx="33">
                  <c:v>21.043246333999999</c:v>
                </c:pt>
                <c:pt idx="34">
                  <c:v>22.173394837</c:v>
                </c:pt>
                <c:pt idx="35">
                  <c:v>19.730515928999999</c:v>
                </c:pt>
                <c:pt idx="36">
                  <c:v>18.497530184999999</c:v>
                </c:pt>
                <c:pt idx="37">
                  <c:v>21.441488479</c:v>
                </c:pt>
                <c:pt idx="38">
                  <c:v>23.162716158999999</c:v>
                </c:pt>
                <c:pt idx="39">
                  <c:v>27.216992390000001</c:v>
                </c:pt>
                <c:pt idx="40">
                  <c:v>21.556725978999999</c:v>
                </c:pt>
                <c:pt idx="41">
                  <c:v>21.790943606999999</c:v>
                </c:pt>
                <c:pt idx="42">
                  <c:v>24.142777289000001</c:v>
                </c:pt>
                <c:pt idx="43">
                  <c:v>22.571492099</c:v>
                </c:pt>
                <c:pt idx="44">
                  <c:v>17.777009216</c:v>
                </c:pt>
                <c:pt idx="45">
                  <c:v>18.255263098</c:v>
                </c:pt>
                <c:pt idx="46">
                  <c:v>17.697862732000001</c:v>
                </c:pt>
                <c:pt idx="47">
                  <c:v>15.537737984</c:v>
                </c:pt>
                <c:pt idx="48">
                  <c:v>15.359677545</c:v>
                </c:pt>
                <c:pt idx="49">
                  <c:v>18.404774926999998</c:v>
                </c:pt>
                <c:pt idx="50">
                  <c:v>18.693142159000001</c:v>
                </c:pt>
                <c:pt idx="51">
                  <c:v>20.966503625000001</c:v>
                </c:pt>
                <c:pt idx="52">
                  <c:v>19.821772328000002</c:v>
                </c:pt>
                <c:pt idx="53">
                  <c:v>16.700833167999999</c:v>
                </c:pt>
                <c:pt idx="54">
                  <c:v>16.781889546999999</c:v>
                </c:pt>
                <c:pt idx="55">
                  <c:v>16.979159845000002</c:v>
                </c:pt>
                <c:pt idx="56">
                  <c:v>19.097242253000001</c:v>
                </c:pt>
                <c:pt idx="57">
                  <c:v>21.291521033999999</c:v>
                </c:pt>
                <c:pt idx="58">
                  <c:v>16.479064574999999</c:v>
                </c:pt>
                <c:pt idx="59">
                  <c:v>17.083818482000002</c:v>
                </c:pt>
                <c:pt idx="60">
                  <c:v>18.092701375000001</c:v>
                </c:pt>
                <c:pt idx="61">
                  <c:v>16.697227178999999</c:v>
                </c:pt>
                <c:pt idx="62">
                  <c:v>13.404026139000001</c:v>
                </c:pt>
              </c:numCache>
            </c:numRef>
          </c:yVal>
          <c:smooth val="1"/>
        </c:ser>
        <c:dLbls>
          <c:showLegendKey val="0"/>
          <c:showVal val="0"/>
          <c:showCatName val="0"/>
          <c:showSerName val="0"/>
          <c:showPercent val="0"/>
          <c:showBubbleSize val="0"/>
        </c:dLbls>
        <c:axId val="393827496"/>
        <c:axId val="393827888"/>
      </c:scatterChart>
      <c:valAx>
        <c:axId val="393827496"/>
        <c:scaling>
          <c:orientation val="minMax"/>
          <c:max val="2013"/>
          <c:min val="1950"/>
        </c:scaling>
        <c:delete val="0"/>
        <c:axPos val="b"/>
        <c:numFmt formatCode="General" sourceLinked="1"/>
        <c:majorTickMark val="out"/>
        <c:minorTickMark val="none"/>
        <c:tickLblPos val="nextTo"/>
        <c:spPr>
          <a:ln>
            <a:solidFill>
              <a:schemeClr val="tx1"/>
            </a:solidFill>
          </a:ln>
        </c:spPr>
        <c:crossAx val="393827888"/>
        <c:crosses val="autoZero"/>
        <c:crossBetween val="midCat"/>
        <c:majorUnit val="10"/>
        <c:minorUnit val="5"/>
      </c:valAx>
      <c:valAx>
        <c:axId val="393827888"/>
        <c:scaling>
          <c:orientation val="minMax"/>
          <c:max val="35"/>
          <c:min val="0"/>
        </c:scaling>
        <c:delete val="0"/>
        <c:axPos val="l"/>
        <c:majorGridlines>
          <c:spPr>
            <a:ln>
              <a:noFill/>
            </a:ln>
          </c:spPr>
        </c:majorGridlines>
        <c:numFmt formatCode="General" sourceLinked="1"/>
        <c:majorTickMark val="out"/>
        <c:minorTickMark val="none"/>
        <c:tickLblPos val="nextTo"/>
        <c:spPr>
          <a:ln>
            <a:solidFill>
              <a:schemeClr val="tx1">
                <a:lumMod val="75000"/>
                <a:lumOff val="25000"/>
              </a:schemeClr>
            </a:solidFill>
          </a:ln>
        </c:spPr>
        <c:crossAx val="393827496"/>
        <c:crosses val="autoZero"/>
        <c:crossBetween val="midCat"/>
        <c:majorUnit val="5"/>
        <c:minorUnit val="1"/>
      </c:valAx>
      <c:spPr>
        <a:ln>
          <a:solidFill>
            <a:schemeClr val="tx1"/>
          </a:solidFill>
        </a:ln>
      </c:spPr>
    </c:plotArea>
    <c:legend>
      <c:legendPos val="t"/>
      <c:layout/>
      <c:overlay val="0"/>
      <c:txPr>
        <a:bodyPr/>
        <a:lstStyle/>
        <a:p>
          <a:pPr>
            <a:defRPr sz="2000"/>
          </a:pPr>
          <a:endParaRPr lang="en-US"/>
        </a:p>
      </c:txPr>
    </c:legend>
    <c:plotVisOnly val="1"/>
    <c:dispBlanksAs val="gap"/>
    <c:showDLblsOverMax val="0"/>
  </c:chart>
  <c:spPr>
    <a:ln>
      <a:noFill/>
    </a:ln>
  </c:spPr>
  <c:txPr>
    <a:bodyPr/>
    <a:lstStyle/>
    <a:p>
      <a:pPr>
        <a:defRPr sz="1400">
          <a:latin typeface="Cambria"/>
          <a:cs typeface="Cambria"/>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Sugar maple</a:t>
            </a:r>
          </a:p>
        </c:rich>
      </c:tx>
      <c:layout>
        <c:manualLayout>
          <c:xMode val="edge"/>
          <c:yMode val="edge"/>
          <c:x val="9.03058841867007E-2"/>
          <c:y val="7.3994730826338298E-2"/>
        </c:manualLayout>
      </c:layout>
      <c:overlay val="1"/>
    </c:title>
    <c:autoTitleDeleted val="0"/>
    <c:plotArea>
      <c:layout>
        <c:manualLayout>
          <c:layoutTarget val="inner"/>
          <c:xMode val="edge"/>
          <c:yMode val="edge"/>
          <c:x val="7.7796859916653999E-2"/>
          <c:y val="3.3333333333333298E-2"/>
          <c:w val="0.84672662236184904"/>
          <c:h val="0.86110903510151904"/>
        </c:manualLayout>
      </c:layout>
      <c:barChart>
        <c:barDir val="col"/>
        <c:grouping val="clustered"/>
        <c:varyColors val="0"/>
        <c:ser>
          <c:idx val="3"/>
          <c:order val="2"/>
          <c:tx>
            <c:v>N trees (ACSA)</c:v>
          </c:tx>
          <c:spPr>
            <a:solidFill>
              <a:schemeClr val="bg1">
                <a:lumMod val="85000"/>
              </a:schemeClr>
            </a:solidFill>
            <a:ln w="15875">
              <a:solidFill>
                <a:schemeClr val="bg1">
                  <a:lumMod val="85000"/>
                </a:schemeClr>
              </a:solidFill>
              <a:prstDash val="sysDash"/>
            </a:ln>
          </c:spPr>
          <c:invertIfNegative val="0"/>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Sheet2!$U$4:$U$121</c:f>
              <c:numCache>
                <c:formatCode>General</c:formatCode>
                <c:ptCount val="118"/>
                <c:pt idx="0">
                  <c:v>1</c:v>
                </c:pt>
                <c:pt idx="1">
                  <c:v>1</c:v>
                </c:pt>
                <c:pt idx="2">
                  <c:v>1</c:v>
                </c:pt>
                <c:pt idx="3">
                  <c:v>1</c:v>
                </c:pt>
                <c:pt idx="4">
                  <c:v>1</c:v>
                </c:pt>
                <c:pt idx="5">
                  <c:v>2</c:v>
                </c:pt>
                <c:pt idx="6">
                  <c:v>2</c:v>
                </c:pt>
                <c:pt idx="7">
                  <c:v>4</c:v>
                </c:pt>
                <c:pt idx="8">
                  <c:v>4</c:v>
                </c:pt>
                <c:pt idx="9">
                  <c:v>4</c:v>
                </c:pt>
                <c:pt idx="10">
                  <c:v>5</c:v>
                </c:pt>
                <c:pt idx="11">
                  <c:v>5</c:v>
                </c:pt>
                <c:pt idx="12">
                  <c:v>5</c:v>
                </c:pt>
                <c:pt idx="13">
                  <c:v>5</c:v>
                </c:pt>
                <c:pt idx="14">
                  <c:v>7</c:v>
                </c:pt>
                <c:pt idx="15">
                  <c:v>7</c:v>
                </c:pt>
                <c:pt idx="16">
                  <c:v>7</c:v>
                </c:pt>
                <c:pt idx="17">
                  <c:v>7</c:v>
                </c:pt>
                <c:pt idx="18">
                  <c:v>7</c:v>
                </c:pt>
                <c:pt idx="19">
                  <c:v>7</c:v>
                </c:pt>
                <c:pt idx="20">
                  <c:v>8</c:v>
                </c:pt>
                <c:pt idx="21">
                  <c:v>8</c:v>
                </c:pt>
                <c:pt idx="22">
                  <c:v>8</c:v>
                </c:pt>
                <c:pt idx="23">
                  <c:v>9</c:v>
                </c:pt>
                <c:pt idx="24">
                  <c:v>9</c:v>
                </c:pt>
                <c:pt idx="25">
                  <c:v>10</c:v>
                </c:pt>
                <c:pt idx="26">
                  <c:v>10</c:v>
                </c:pt>
                <c:pt idx="27">
                  <c:v>10</c:v>
                </c:pt>
                <c:pt idx="28">
                  <c:v>10</c:v>
                </c:pt>
                <c:pt idx="29">
                  <c:v>10</c:v>
                </c:pt>
                <c:pt idx="30">
                  <c:v>10</c:v>
                </c:pt>
                <c:pt idx="31">
                  <c:v>11</c:v>
                </c:pt>
                <c:pt idx="32">
                  <c:v>11</c:v>
                </c:pt>
                <c:pt idx="33">
                  <c:v>12</c:v>
                </c:pt>
                <c:pt idx="34">
                  <c:v>13</c:v>
                </c:pt>
                <c:pt idx="35">
                  <c:v>14</c:v>
                </c:pt>
                <c:pt idx="36">
                  <c:v>16</c:v>
                </c:pt>
                <c:pt idx="37">
                  <c:v>17</c:v>
                </c:pt>
                <c:pt idx="38">
                  <c:v>17</c:v>
                </c:pt>
                <c:pt idx="39">
                  <c:v>18</c:v>
                </c:pt>
                <c:pt idx="40">
                  <c:v>20</c:v>
                </c:pt>
                <c:pt idx="41">
                  <c:v>21</c:v>
                </c:pt>
                <c:pt idx="42">
                  <c:v>21</c:v>
                </c:pt>
                <c:pt idx="43">
                  <c:v>21</c:v>
                </c:pt>
                <c:pt idx="44">
                  <c:v>22</c:v>
                </c:pt>
                <c:pt idx="45">
                  <c:v>23</c:v>
                </c:pt>
                <c:pt idx="46">
                  <c:v>23</c:v>
                </c:pt>
                <c:pt idx="47">
                  <c:v>23</c:v>
                </c:pt>
                <c:pt idx="48">
                  <c:v>24</c:v>
                </c:pt>
                <c:pt idx="49">
                  <c:v>24</c:v>
                </c:pt>
                <c:pt idx="50">
                  <c:v>24</c:v>
                </c:pt>
                <c:pt idx="51">
                  <c:v>24</c:v>
                </c:pt>
                <c:pt idx="52">
                  <c:v>24</c:v>
                </c:pt>
                <c:pt idx="53">
                  <c:v>26</c:v>
                </c:pt>
                <c:pt idx="54">
                  <c:v>28</c:v>
                </c:pt>
                <c:pt idx="55">
                  <c:v>28</c:v>
                </c:pt>
                <c:pt idx="56">
                  <c:v>28</c:v>
                </c:pt>
                <c:pt idx="57">
                  <c:v>28</c:v>
                </c:pt>
                <c:pt idx="58">
                  <c:v>29</c:v>
                </c:pt>
                <c:pt idx="59">
                  <c:v>29</c:v>
                </c:pt>
                <c:pt idx="60">
                  <c:v>29</c:v>
                </c:pt>
                <c:pt idx="61">
                  <c:v>29</c:v>
                </c:pt>
                <c:pt idx="62">
                  <c:v>29</c:v>
                </c:pt>
                <c:pt idx="63">
                  <c:v>29</c:v>
                </c:pt>
                <c:pt idx="64">
                  <c:v>29</c:v>
                </c:pt>
                <c:pt idx="65">
                  <c:v>29</c:v>
                </c:pt>
                <c:pt idx="66">
                  <c:v>29</c:v>
                </c:pt>
                <c:pt idx="67">
                  <c:v>29</c:v>
                </c:pt>
                <c:pt idx="68">
                  <c:v>29</c:v>
                </c:pt>
                <c:pt idx="69">
                  <c:v>29</c:v>
                </c:pt>
                <c:pt idx="70">
                  <c:v>29</c:v>
                </c:pt>
                <c:pt idx="71">
                  <c:v>29</c:v>
                </c:pt>
                <c:pt idx="72">
                  <c:v>29</c:v>
                </c:pt>
                <c:pt idx="73">
                  <c:v>29</c:v>
                </c:pt>
                <c:pt idx="74">
                  <c:v>29</c:v>
                </c:pt>
                <c:pt idx="75">
                  <c:v>29</c:v>
                </c:pt>
                <c:pt idx="76">
                  <c:v>29</c:v>
                </c:pt>
                <c:pt idx="77">
                  <c:v>29</c:v>
                </c:pt>
                <c:pt idx="78">
                  <c:v>29</c:v>
                </c:pt>
                <c:pt idx="79">
                  <c:v>29</c:v>
                </c:pt>
                <c:pt idx="80">
                  <c:v>29</c:v>
                </c:pt>
                <c:pt idx="81">
                  <c:v>29</c:v>
                </c:pt>
                <c:pt idx="82">
                  <c:v>29</c:v>
                </c:pt>
                <c:pt idx="83">
                  <c:v>29</c:v>
                </c:pt>
                <c:pt idx="84">
                  <c:v>29</c:v>
                </c:pt>
                <c:pt idx="85">
                  <c:v>29</c:v>
                </c:pt>
                <c:pt idx="86">
                  <c:v>29</c:v>
                </c:pt>
                <c:pt idx="87">
                  <c:v>29</c:v>
                </c:pt>
                <c:pt idx="88">
                  <c:v>29</c:v>
                </c:pt>
                <c:pt idx="89">
                  <c:v>29</c:v>
                </c:pt>
                <c:pt idx="90">
                  <c:v>29</c:v>
                </c:pt>
                <c:pt idx="91">
                  <c:v>29</c:v>
                </c:pt>
                <c:pt idx="92">
                  <c:v>29</c:v>
                </c:pt>
                <c:pt idx="93">
                  <c:v>29</c:v>
                </c:pt>
                <c:pt idx="94">
                  <c:v>29</c:v>
                </c:pt>
                <c:pt idx="95">
                  <c:v>29</c:v>
                </c:pt>
                <c:pt idx="96">
                  <c:v>29</c:v>
                </c:pt>
                <c:pt idx="97">
                  <c:v>29</c:v>
                </c:pt>
                <c:pt idx="98">
                  <c:v>29</c:v>
                </c:pt>
                <c:pt idx="99">
                  <c:v>29</c:v>
                </c:pt>
                <c:pt idx="100">
                  <c:v>29</c:v>
                </c:pt>
                <c:pt idx="101">
                  <c:v>29</c:v>
                </c:pt>
                <c:pt idx="102">
                  <c:v>29</c:v>
                </c:pt>
                <c:pt idx="103">
                  <c:v>29</c:v>
                </c:pt>
                <c:pt idx="104">
                  <c:v>29</c:v>
                </c:pt>
                <c:pt idx="105">
                  <c:v>29</c:v>
                </c:pt>
                <c:pt idx="106">
                  <c:v>29</c:v>
                </c:pt>
                <c:pt idx="107">
                  <c:v>29</c:v>
                </c:pt>
                <c:pt idx="108">
                  <c:v>29</c:v>
                </c:pt>
                <c:pt idx="109">
                  <c:v>29</c:v>
                </c:pt>
                <c:pt idx="110">
                  <c:v>29</c:v>
                </c:pt>
                <c:pt idx="111">
                  <c:v>29</c:v>
                </c:pt>
                <c:pt idx="112">
                  <c:v>29</c:v>
                </c:pt>
                <c:pt idx="113">
                  <c:v>29</c:v>
                </c:pt>
                <c:pt idx="114">
                  <c:v>29</c:v>
                </c:pt>
                <c:pt idx="115">
                  <c:v>29</c:v>
                </c:pt>
                <c:pt idx="116">
                  <c:v>29</c:v>
                </c:pt>
                <c:pt idx="117">
                  <c:v>29</c:v>
                </c:pt>
              </c:numCache>
            </c:numRef>
          </c:val>
        </c:ser>
        <c:dLbls>
          <c:showLegendKey val="0"/>
          <c:showVal val="0"/>
          <c:showCatName val="0"/>
          <c:showSerName val="0"/>
          <c:showPercent val="0"/>
          <c:showBubbleSize val="0"/>
        </c:dLbls>
        <c:gapWidth val="0"/>
        <c:axId val="393829848"/>
        <c:axId val="393829456"/>
      </c:barChart>
      <c:lineChart>
        <c:grouping val="standard"/>
        <c:varyColors val="0"/>
        <c:ser>
          <c:idx val="2"/>
          <c:order val="1"/>
          <c:tx>
            <c:v>ACSA</c:v>
          </c:tx>
          <c:spPr>
            <a:ln w="38100">
              <a:solidFill>
                <a:schemeClr val="accent4"/>
              </a:solidFill>
            </a:ln>
          </c:spPr>
          <c:marker>
            <c:symbol val="none"/>
          </c:marker>
          <c:errBars>
            <c:errDir val="y"/>
            <c:errBarType val="both"/>
            <c:errValType val="cust"/>
            <c:noEndCap val="1"/>
            <c:plus>
              <c:numRef>
                <c:f>Sheet2!$M$4:$M$121</c:f>
                <c:numCache>
                  <c:formatCode>General</c:formatCode>
                  <c:ptCount val="118"/>
                  <c:pt idx="5">
                    <c:v>0.33397171949999999</c:v>
                  </c:pt>
                  <c:pt idx="6">
                    <c:v>0.52021161500000002</c:v>
                  </c:pt>
                  <c:pt idx="7">
                    <c:v>0.69849021050000004</c:v>
                  </c:pt>
                  <c:pt idx="8">
                    <c:v>1.0589471732</c:v>
                  </c:pt>
                  <c:pt idx="9">
                    <c:v>1.2349099347000001</c:v>
                  </c:pt>
                  <c:pt idx="10">
                    <c:v>0.87706871659999996</c:v>
                  </c:pt>
                  <c:pt idx="11">
                    <c:v>1.107729662099999</c:v>
                  </c:pt>
                  <c:pt idx="12">
                    <c:v>0.92767809999999995</c:v>
                  </c:pt>
                  <c:pt idx="13">
                    <c:v>1.0535335711</c:v>
                  </c:pt>
                  <c:pt idx="14">
                    <c:v>0.8481476765</c:v>
                  </c:pt>
                  <c:pt idx="15">
                    <c:v>0.75405620569999998</c:v>
                  </c:pt>
                  <c:pt idx="16">
                    <c:v>0.87550988070000002</c:v>
                  </c:pt>
                  <c:pt idx="17">
                    <c:v>0.80410376409999995</c:v>
                  </c:pt>
                  <c:pt idx="18">
                    <c:v>1.0414255016</c:v>
                  </c:pt>
                  <c:pt idx="19">
                    <c:v>0.75284862090000004</c:v>
                  </c:pt>
                  <c:pt idx="20">
                    <c:v>0.69113601270000002</c:v>
                  </c:pt>
                  <c:pt idx="21">
                    <c:v>0.67379576549999998</c:v>
                  </c:pt>
                  <c:pt idx="22">
                    <c:v>0.80689707570000002</c:v>
                  </c:pt>
                  <c:pt idx="23">
                    <c:v>0.6192099982</c:v>
                  </c:pt>
                  <c:pt idx="24">
                    <c:v>0.89549425839999997</c:v>
                  </c:pt>
                  <c:pt idx="25">
                    <c:v>1.5941886759999999</c:v>
                  </c:pt>
                  <c:pt idx="26">
                    <c:v>1.489926296999952</c:v>
                  </c:pt>
                  <c:pt idx="27">
                    <c:v>1.4939179668</c:v>
                  </c:pt>
                  <c:pt idx="28">
                    <c:v>1.5672817387</c:v>
                  </c:pt>
                  <c:pt idx="29">
                    <c:v>1.308960643</c:v>
                  </c:pt>
                  <c:pt idx="30">
                    <c:v>1.4456751777000001</c:v>
                  </c:pt>
                  <c:pt idx="31">
                    <c:v>1.3472548853999999</c:v>
                  </c:pt>
                  <c:pt idx="32">
                    <c:v>1.1196394140000001</c:v>
                  </c:pt>
                  <c:pt idx="33">
                    <c:v>1.3683857430999999</c:v>
                  </c:pt>
                  <c:pt idx="34">
                    <c:v>1.4157033507000001</c:v>
                  </c:pt>
                  <c:pt idx="35">
                    <c:v>1.1171100027</c:v>
                  </c:pt>
                  <c:pt idx="36">
                    <c:v>1.2086098943000001</c:v>
                  </c:pt>
                  <c:pt idx="37">
                    <c:v>1.2022965714</c:v>
                  </c:pt>
                  <c:pt idx="38">
                    <c:v>0.73794721460000001</c:v>
                  </c:pt>
                  <c:pt idx="39">
                    <c:v>0.67840820219999998</c:v>
                  </c:pt>
                  <c:pt idx="40">
                    <c:v>0.86189355400000001</c:v>
                  </c:pt>
                  <c:pt idx="41">
                    <c:v>0.97738405790000005</c:v>
                  </c:pt>
                  <c:pt idx="42">
                    <c:v>0.9975097543</c:v>
                  </c:pt>
                  <c:pt idx="43">
                    <c:v>1.027231088</c:v>
                  </c:pt>
                  <c:pt idx="44">
                    <c:v>1.0442532883</c:v>
                  </c:pt>
                  <c:pt idx="45">
                    <c:v>0.92626746049999997</c:v>
                  </c:pt>
                  <c:pt idx="46">
                    <c:v>0.71231611809999995</c:v>
                  </c:pt>
                  <c:pt idx="47">
                    <c:v>0.90679293920000004</c:v>
                  </c:pt>
                  <c:pt idx="48">
                    <c:v>0.95927048510000001</c:v>
                  </c:pt>
                  <c:pt idx="49">
                    <c:v>1.0948141662999999</c:v>
                  </c:pt>
                  <c:pt idx="50">
                    <c:v>1.1592009985</c:v>
                  </c:pt>
                  <c:pt idx="51">
                    <c:v>1.1727467149999999</c:v>
                  </c:pt>
                  <c:pt idx="52">
                    <c:v>1.4375715</c:v>
                  </c:pt>
                  <c:pt idx="53">
                    <c:v>0.90143677010000001</c:v>
                  </c:pt>
                  <c:pt idx="54">
                    <c:v>1.2283291111000001</c:v>
                  </c:pt>
                  <c:pt idx="55">
                    <c:v>1.1089585603000001</c:v>
                  </c:pt>
                  <c:pt idx="56">
                    <c:v>1.3663350835000001</c:v>
                  </c:pt>
                  <c:pt idx="57">
                    <c:v>1.3692142655999999</c:v>
                  </c:pt>
                  <c:pt idx="58">
                    <c:v>1.3402334787000001</c:v>
                  </c:pt>
                  <c:pt idx="59">
                    <c:v>1.1371662908</c:v>
                  </c:pt>
                  <c:pt idx="60">
                    <c:v>1.4280013036000001</c:v>
                  </c:pt>
                  <c:pt idx="61">
                    <c:v>1.1732227845000001</c:v>
                  </c:pt>
                  <c:pt idx="62">
                    <c:v>1.2571894095</c:v>
                  </c:pt>
                  <c:pt idx="63">
                    <c:v>1.1114725322000001</c:v>
                  </c:pt>
                  <c:pt idx="64">
                    <c:v>1.0795736222000001</c:v>
                  </c:pt>
                  <c:pt idx="65">
                    <c:v>0.90226369149999996</c:v>
                  </c:pt>
                  <c:pt idx="66">
                    <c:v>1.2246358237999999</c:v>
                  </c:pt>
                  <c:pt idx="67">
                    <c:v>1.1265977102</c:v>
                  </c:pt>
                  <c:pt idx="68">
                    <c:v>1.2748558478000001</c:v>
                  </c:pt>
                  <c:pt idx="69">
                    <c:v>1.1441472892</c:v>
                  </c:pt>
                  <c:pt idx="70">
                    <c:v>1.1609315737000001</c:v>
                  </c:pt>
                  <c:pt idx="71">
                    <c:v>1.1486873671</c:v>
                  </c:pt>
                  <c:pt idx="72">
                    <c:v>1.2819955418</c:v>
                  </c:pt>
                  <c:pt idx="73">
                    <c:v>1.2212363415</c:v>
                  </c:pt>
                  <c:pt idx="74">
                    <c:v>1.2746793009999999</c:v>
                  </c:pt>
                  <c:pt idx="75">
                    <c:v>1.1338565840999999</c:v>
                  </c:pt>
                  <c:pt idx="76">
                    <c:v>1.0347409648999999</c:v>
                  </c:pt>
                  <c:pt idx="77">
                    <c:v>0.95304367749999996</c:v>
                  </c:pt>
                  <c:pt idx="78">
                    <c:v>1.2582750229999999</c:v>
                  </c:pt>
                  <c:pt idx="79">
                    <c:v>1.0839903649</c:v>
                  </c:pt>
                  <c:pt idx="80">
                    <c:v>1.2062794589000001</c:v>
                  </c:pt>
                  <c:pt idx="81">
                    <c:v>1.0867373891000001</c:v>
                  </c:pt>
                  <c:pt idx="82">
                    <c:v>1.4255874441</c:v>
                  </c:pt>
                  <c:pt idx="83">
                    <c:v>1.4878527088</c:v>
                  </c:pt>
                  <c:pt idx="84">
                    <c:v>1.2827565474</c:v>
                  </c:pt>
                  <c:pt idx="85">
                    <c:v>1.3412845309000001</c:v>
                  </c:pt>
                  <c:pt idx="86">
                    <c:v>1.3295243806000001</c:v>
                  </c:pt>
                  <c:pt idx="87">
                    <c:v>1.2324223354999999</c:v>
                  </c:pt>
                  <c:pt idx="88">
                    <c:v>1.1688193822999999</c:v>
                  </c:pt>
                  <c:pt idx="89">
                    <c:v>1.0847572809999999</c:v>
                  </c:pt>
                  <c:pt idx="90">
                    <c:v>1.0723684095999999</c:v>
                  </c:pt>
                  <c:pt idx="91">
                    <c:v>0.959110782</c:v>
                  </c:pt>
                  <c:pt idx="92">
                    <c:v>1.1570163445999999</c:v>
                  </c:pt>
                  <c:pt idx="93">
                    <c:v>0.83530163710000005</c:v>
                  </c:pt>
                  <c:pt idx="94">
                    <c:v>0.78397877380000003</c:v>
                  </c:pt>
                  <c:pt idx="95">
                    <c:v>1.344102073</c:v>
                  </c:pt>
                  <c:pt idx="96">
                    <c:v>1.2865043469999999</c:v>
                  </c:pt>
                  <c:pt idx="97">
                    <c:v>1.0295476502000001</c:v>
                  </c:pt>
                  <c:pt idx="98">
                    <c:v>1.0716090932</c:v>
                  </c:pt>
                  <c:pt idx="99">
                    <c:v>1.4520625516000001</c:v>
                  </c:pt>
                  <c:pt idx="100">
                    <c:v>1.4820103071999999</c:v>
                  </c:pt>
                  <c:pt idx="101">
                    <c:v>1.2392876204000001</c:v>
                  </c:pt>
                  <c:pt idx="102">
                    <c:v>1.1454764562999999</c:v>
                  </c:pt>
                  <c:pt idx="103">
                    <c:v>1.0831422235999999</c:v>
                  </c:pt>
                  <c:pt idx="104">
                    <c:v>1.0596787309</c:v>
                  </c:pt>
                  <c:pt idx="105">
                    <c:v>1.0051444762999999</c:v>
                  </c:pt>
                  <c:pt idx="106">
                    <c:v>0.90311989110000002</c:v>
                  </c:pt>
                  <c:pt idx="107">
                    <c:v>0.98435189460000005</c:v>
                  </c:pt>
                  <c:pt idx="108">
                    <c:v>1.1441048681999999</c:v>
                  </c:pt>
                  <c:pt idx="109">
                    <c:v>1.164894698099999</c:v>
                  </c:pt>
                  <c:pt idx="110">
                    <c:v>1.3556725811000001</c:v>
                  </c:pt>
                  <c:pt idx="111">
                    <c:v>1.0961296726</c:v>
                  </c:pt>
                  <c:pt idx="112">
                    <c:v>0.79075818019999999</c:v>
                  </c:pt>
                  <c:pt idx="113">
                    <c:v>1.0613847909</c:v>
                  </c:pt>
                  <c:pt idx="114">
                    <c:v>1.0283559511</c:v>
                  </c:pt>
                  <c:pt idx="115">
                    <c:v>0.834443033</c:v>
                  </c:pt>
                  <c:pt idx="116">
                    <c:v>1.0324270901000001</c:v>
                  </c:pt>
                  <c:pt idx="117">
                    <c:v>1.2685697835</c:v>
                  </c:pt>
                </c:numCache>
              </c:numRef>
            </c:plus>
            <c:minus>
              <c:numRef>
                <c:f>Sheet2!$M$4:$M$121</c:f>
                <c:numCache>
                  <c:formatCode>General</c:formatCode>
                  <c:ptCount val="118"/>
                  <c:pt idx="5">
                    <c:v>0.33397171949999999</c:v>
                  </c:pt>
                  <c:pt idx="6">
                    <c:v>0.52021161500000002</c:v>
                  </c:pt>
                  <c:pt idx="7">
                    <c:v>0.69849021050000004</c:v>
                  </c:pt>
                  <c:pt idx="8">
                    <c:v>1.0589471732</c:v>
                  </c:pt>
                  <c:pt idx="9">
                    <c:v>1.2349099347000001</c:v>
                  </c:pt>
                  <c:pt idx="10">
                    <c:v>0.87706871659999996</c:v>
                  </c:pt>
                  <c:pt idx="11">
                    <c:v>1.107729662099999</c:v>
                  </c:pt>
                  <c:pt idx="12">
                    <c:v>0.92767809999999995</c:v>
                  </c:pt>
                  <c:pt idx="13">
                    <c:v>1.0535335711</c:v>
                  </c:pt>
                  <c:pt idx="14">
                    <c:v>0.8481476765</c:v>
                  </c:pt>
                  <c:pt idx="15">
                    <c:v>0.75405620569999998</c:v>
                  </c:pt>
                  <c:pt idx="16">
                    <c:v>0.87550988070000002</c:v>
                  </c:pt>
                  <c:pt idx="17">
                    <c:v>0.80410376409999995</c:v>
                  </c:pt>
                  <c:pt idx="18">
                    <c:v>1.0414255016</c:v>
                  </c:pt>
                  <c:pt idx="19">
                    <c:v>0.75284862090000004</c:v>
                  </c:pt>
                  <c:pt idx="20">
                    <c:v>0.69113601270000002</c:v>
                  </c:pt>
                  <c:pt idx="21">
                    <c:v>0.67379576549999998</c:v>
                  </c:pt>
                  <c:pt idx="22">
                    <c:v>0.80689707570000002</c:v>
                  </c:pt>
                  <c:pt idx="23">
                    <c:v>0.6192099982</c:v>
                  </c:pt>
                  <c:pt idx="24">
                    <c:v>0.89549425839999997</c:v>
                  </c:pt>
                  <c:pt idx="25">
                    <c:v>1.5941886759999999</c:v>
                  </c:pt>
                  <c:pt idx="26">
                    <c:v>1.489926296999952</c:v>
                  </c:pt>
                  <c:pt idx="27">
                    <c:v>1.4939179668</c:v>
                  </c:pt>
                  <c:pt idx="28">
                    <c:v>1.5672817387</c:v>
                  </c:pt>
                  <c:pt idx="29">
                    <c:v>1.308960643</c:v>
                  </c:pt>
                  <c:pt idx="30">
                    <c:v>1.4456751777000001</c:v>
                  </c:pt>
                  <c:pt idx="31">
                    <c:v>1.3472548853999999</c:v>
                  </c:pt>
                  <c:pt idx="32">
                    <c:v>1.1196394140000001</c:v>
                  </c:pt>
                  <c:pt idx="33">
                    <c:v>1.3683857430999999</c:v>
                  </c:pt>
                  <c:pt idx="34">
                    <c:v>1.4157033507000001</c:v>
                  </c:pt>
                  <c:pt idx="35">
                    <c:v>1.1171100027</c:v>
                  </c:pt>
                  <c:pt idx="36">
                    <c:v>1.2086098943000001</c:v>
                  </c:pt>
                  <c:pt idx="37">
                    <c:v>1.2022965714</c:v>
                  </c:pt>
                  <c:pt idx="38">
                    <c:v>0.73794721460000001</c:v>
                  </c:pt>
                  <c:pt idx="39">
                    <c:v>0.67840820219999998</c:v>
                  </c:pt>
                  <c:pt idx="40">
                    <c:v>0.86189355400000001</c:v>
                  </c:pt>
                  <c:pt idx="41">
                    <c:v>0.97738405790000005</c:v>
                  </c:pt>
                  <c:pt idx="42">
                    <c:v>0.9975097543</c:v>
                  </c:pt>
                  <c:pt idx="43">
                    <c:v>1.027231088</c:v>
                  </c:pt>
                  <c:pt idx="44">
                    <c:v>1.0442532883</c:v>
                  </c:pt>
                  <c:pt idx="45">
                    <c:v>0.92626746049999997</c:v>
                  </c:pt>
                  <c:pt idx="46">
                    <c:v>0.71231611809999995</c:v>
                  </c:pt>
                  <c:pt idx="47">
                    <c:v>0.90679293920000004</c:v>
                  </c:pt>
                  <c:pt idx="48">
                    <c:v>0.95927048510000001</c:v>
                  </c:pt>
                  <c:pt idx="49">
                    <c:v>1.0948141662999999</c:v>
                  </c:pt>
                  <c:pt idx="50">
                    <c:v>1.1592009985</c:v>
                  </c:pt>
                  <c:pt idx="51">
                    <c:v>1.1727467149999999</c:v>
                  </c:pt>
                  <c:pt idx="52">
                    <c:v>1.4375715</c:v>
                  </c:pt>
                  <c:pt idx="53">
                    <c:v>0.90143677010000001</c:v>
                  </c:pt>
                  <c:pt idx="54">
                    <c:v>1.2283291111000001</c:v>
                  </c:pt>
                  <c:pt idx="55">
                    <c:v>1.1089585603000001</c:v>
                  </c:pt>
                  <c:pt idx="56">
                    <c:v>1.3663350835000001</c:v>
                  </c:pt>
                  <c:pt idx="57">
                    <c:v>1.3692142655999999</c:v>
                  </c:pt>
                  <c:pt idx="58">
                    <c:v>1.3402334787000001</c:v>
                  </c:pt>
                  <c:pt idx="59">
                    <c:v>1.1371662908</c:v>
                  </c:pt>
                  <c:pt idx="60">
                    <c:v>1.4280013036000001</c:v>
                  </c:pt>
                  <c:pt idx="61">
                    <c:v>1.1732227845000001</c:v>
                  </c:pt>
                  <c:pt idx="62">
                    <c:v>1.2571894095</c:v>
                  </c:pt>
                  <c:pt idx="63">
                    <c:v>1.1114725322000001</c:v>
                  </c:pt>
                  <c:pt idx="64">
                    <c:v>1.0795736222000001</c:v>
                  </c:pt>
                  <c:pt idx="65">
                    <c:v>0.90226369149999996</c:v>
                  </c:pt>
                  <c:pt idx="66">
                    <c:v>1.2246358237999999</c:v>
                  </c:pt>
                  <c:pt idx="67">
                    <c:v>1.1265977102</c:v>
                  </c:pt>
                  <c:pt idx="68">
                    <c:v>1.2748558478000001</c:v>
                  </c:pt>
                  <c:pt idx="69">
                    <c:v>1.1441472892</c:v>
                  </c:pt>
                  <c:pt idx="70">
                    <c:v>1.1609315737000001</c:v>
                  </c:pt>
                  <c:pt idx="71">
                    <c:v>1.1486873671</c:v>
                  </c:pt>
                  <c:pt idx="72">
                    <c:v>1.2819955418</c:v>
                  </c:pt>
                  <c:pt idx="73">
                    <c:v>1.2212363415</c:v>
                  </c:pt>
                  <c:pt idx="74">
                    <c:v>1.2746793009999999</c:v>
                  </c:pt>
                  <c:pt idx="75">
                    <c:v>1.1338565840999999</c:v>
                  </c:pt>
                  <c:pt idx="76">
                    <c:v>1.0347409648999999</c:v>
                  </c:pt>
                  <c:pt idx="77">
                    <c:v>0.95304367749999996</c:v>
                  </c:pt>
                  <c:pt idx="78">
                    <c:v>1.2582750229999999</c:v>
                  </c:pt>
                  <c:pt idx="79">
                    <c:v>1.0839903649</c:v>
                  </c:pt>
                  <c:pt idx="80">
                    <c:v>1.2062794589000001</c:v>
                  </c:pt>
                  <c:pt idx="81">
                    <c:v>1.0867373891000001</c:v>
                  </c:pt>
                  <c:pt idx="82">
                    <c:v>1.4255874441</c:v>
                  </c:pt>
                  <c:pt idx="83">
                    <c:v>1.4878527088</c:v>
                  </c:pt>
                  <c:pt idx="84">
                    <c:v>1.2827565474</c:v>
                  </c:pt>
                  <c:pt idx="85">
                    <c:v>1.3412845309000001</c:v>
                  </c:pt>
                  <c:pt idx="86">
                    <c:v>1.3295243806000001</c:v>
                  </c:pt>
                  <c:pt idx="87">
                    <c:v>1.2324223354999999</c:v>
                  </c:pt>
                  <c:pt idx="88">
                    <c:v>1.1688193822999999</c:v>
                  </c:pt>
                  <c:pt idx="89">
                    <c:v>1.0847572809999999</c:v>
                  </c:pt>
                  <c:pt idx="90">
                    <c:v>1.0723684095999999</c:v>
                  </c:pt>
                  <c:pt idx="91">
                    <c:v>0.959110782</c:v>
                  </c:pt>
                  <c:pt idx="92">
                    <c:v>1.1570163445999999</c:v>
                  </c:pt>
                  <c:pt idx="93">
                    <c:v>0.83530163710000005</c:v>
                  </c:pt>
                  <c:pt idx="94">
                    <c:v>0.78397877380000003</c:v>
                  </c:pt>
                  <c:pt idx="95">
                    <c:v>1.344102073</c:v>
                  </c:pt>
                  <c:pt idx="96">
                    <c:v>1.2865043469999999</c:v>
                  </c:pt>
                  <c:pt idx="97">
                    <c:v>1.0295476502000001</c:v>
                  </c:pt>
                  <c:pt idx="98">
                    <c:v>1.0716090932</c:v>
                  </c:pt>
                  <c:pt idx="99">
                    <c:v>1.4520625516000001</c:v>
                  </c:pt>
                  <c:pt idx="100">
                    <c:v>1.4820103071999999</c:v>
                  </c:pt>
                  <c:pt idx="101">
                    <c:v>1.2392876204000001</c:v>
                  </c:pt>
                  <c:pt idx="102">
                    <c:v>1.1454764562999999</c:v>
                  </c:pt>
                  <c:pt idx="103">
                    <c:v>1.0831422235999999</c:v>
                  </c:pt>
                  <c:pt idx="104">
                    <c:v>1.0596787309</c:v>
                  </c:pt>
                  <c:pt idx="105">
                    <c:v>1.0051444762999999</c:v>
                  </c:pt>
                  <c:pt idx="106">
                    <c:v>0.90311989110000002</c:v>
                  </c:pt>
                  <c:pt idx="107">
                    <c:v>0.98435189460000005</c:v>
                  </c:pt>
                  <c:pt idx="108">
                    <c:v>1.1441048681999999</c:v>
                  </c:pt>
                  <c:pt idx="109">
                    <c:v>1.164894698099999</c:v>
                  </c:pt>
                  <c:pt idx="110">
                    <c:v>1.3556725811000001</c:v>
                  </c:pt>
                  <c:pt idx="111">
                    <c:v>1.0961296726</c:v>
                  </c:pt>
                  <c:pt idx="112">
                    <c:v>0.79075818019999999</c:v>
                  </c:pt>
                  <c:pt idx="113">
                    <c:v>1.0613847909</c:v>
                  </c:pt>
                  <c:pt idx="114">
                    <c:v>1.0283559511</c:v>
                  </c:pt>
                  <c:pt idx="115">
                    <c:v>0.834443033</c:v>
                  </c:pt>
                  <c:pt idx="116">
                    <c:v>1.0324270901000001</c:v>
                  </c:pt>
                  <c:pt idx="117">
                    <c:v>1.2685697835</c:v>
                  </c:pt>
                </c:numCache>
              </c:numRef>
            </c:minus>
          </c:errBars>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Sheet2!$E$4:$E$121</c:f>
              <c:numCache>
                <c:formatCode>General</c:formatCode>
                <c:ptCount val="118"/>
                <c:pt idx="0">
                  <c:v>2.7751070210000002</c:v>
                </c:pt>
                <c:pt idx="1">
                  <c:v>3.3932467919999998</c:v>
                </c:pt>
                <c:pt idx="2">
                  <c:v>5.5483887770000004</c:v>
                </c:pt>
                <c:pt idx="3">
                  <c:v>3.4031742239999998</c:v>
                </c:pt>
                <c:pt idx="4">
                  <c:v>3.2771083939999999</c:v>
                </c:pt>
                <c:pt idx="5">
                  <c:v>1.8041616835000001</c:v>
                </c:pt>
                <c:pt idx="6">
                  <c:v>2.5261782149999998</c:v>
                </c:pt>
                <c:pt idx="7">
                  <c:v>2.9629609100000001</c:v>
                </c:pt>
                <c:pt idx="8">
                  <c:v>3.6418465160000002</c:v>
                </c:pt>
                <c:pt idx="9">
                  <c:v>3.7295165859999999</c:v>
                </c:pt>
                <c:pt idx="10">
                  <c:v>3.6096319966000001</c:v>
                </c:pt>
                <c:pt idx="11">
                  <c:v>3.9512187798</c:v>
                </c:pt>
                <c:pt idx="12">
                  <c:v>3.1834608160000002</c:v>
                </c:pt>
                <c:pt idx="13">
                  <c:v>3.869282273</c:v>
                </c:pt>
                <c:pt idx="14">
                  <c:v>4.1060122303999744</c:v>
                </c:pt>
                <c:pt idx="15">
                  <c:v>3.7972101659000002</c:v>
                </c:pt>
                <c:pt idx="16">
                  <c:v>4.3627211910000003</c:v>
                </c:pt>
                <c:pt idx="17">
                  <c:v>3.9619047949000001</c:v>
                </c:pt>
                <c:pt idx="18">
                  <c:v>3.9547179526999998</c:v>
                </c:pt>
                <c:pt idx="19">
                  <c:v>3.2300563125999999</c:v>
                </c:pt>
                <c:pt idx="20">
                  <c:v>2.97172291</c:v>
                </c:pt>
                <c:pt idx="21">
                  <c:v>3.2288138685000001</c:v>
                </c:pt>
                <c:pt idx="22">
                  <c:v>3.1363215523000001</c:v>
                </c:pt>
                <c:pt idx="23">
                  <c:v>2.1429905666</c:v>
                </c:pt>
                <c:pt idx="24">
                  <c:v>2.8231835115999999</c:v>
                </c:pt>
                <c:pt idx="25">
                  <c:v>4.6409442155999736</c:v>
                </c:pt>
                <c:pt idx="26">
                  <c:v>4.4266662337999998</c:v>
                </c:pt>
                <c:pt idx="27">
                  <c:v>4.6453844635999637</c:v>
                </c:pt>
                <c:pt idx="28">
                  <c:v>4.3274586652999636</c:v>
                </c:pt>
                <c:pt idx="29">
                  <c:v>4.2910677117000002</c:v>
                </c:pt>
                <c:pt idx="30">
                  <c:v>4.1094268719999736</c:v>
                </c:pt>
                <c:pt idx="31">
                  <c:v>4.1302297275999997</c:v>
                </c:pt>
                <c:pt idx="32">
                  <c:v>3.8207974172000001</c:v>
                </c:pt>
                <c:pt idx="33">
                  <c:v>3.8651601501999999</c:v>
                </c:pt>
                <c:pt idx="34">
                  <c:v>3.4740395530999999</c:v>
                </c:pt>
                <c:pt idx="35">
                  <c:v>3.6209656956999998</c:v>
                </c:pt>
                <c:pt idx="36">
                  <c:v>4.0011516951999999</c:v>
                </c:pt>
                <c:pt idx="37">
                  <c:v>3.4345926921999999</c:v>
                </c:pt>
                <c:pt idx="38">
                  <c:v>3.1703207164</c:v>
                </c:pt>
                <c:pt idx="39">
                  <c:v>4.2240503062999268</c:v>
                </c:pt>
                <c:pt idx="40">
                  <c:v>5.1956537375999856</c:v>
                </c:pt>
                <c:pt idx="41">
                  <c:v>6.0573689362999854</c:v>
                </c:pt>
                <c:pt idx="42">
                  <c:v>7.1659385846999646</c:v>
                </c:pt>
                <c:pt idx="43">
                  <c:v>7.3649296436999636</c:v>
                </c:pt>
                <c:pt idx="44">
                  <c:v>7.4547281194000004</c:v>
                </c:pt>
                <c:pt idx="45">
                  <c:v>6.2950432141999997</c:v>
                </c:pt>
                <c:pt idx="46">
                  <c:v>6.5747285201999954</c:v>
                </c:pt>
                <c:pt idx="47">
                  <c:v>7.2255916657999846</c:v>
                </c:pt>
                <c:pt idx="48">
                  <c:v>7.4543374401999856</c:v>
                </c:pt>
                <c:pt idx="49">
                  <c:v>7.2149432697999636</c:v>
                </c:pt>
                <c:pt idx="50">
                  <c:v>7.9263070530000004</c:v>
                </c:pt>
                <c:pt idx="51">
                  <c:v>7.0567827978000004</c:v>
                </c:pt>
                <c:pt idx="52">
                  <c:v>7.3886201321999998</c:v>
                </c:pt>
                <c:pt idx="53">
                  <c:v>7.1606894393999756</c:v>
                </c:pt>
                <c:pt idx="54">
                  <c:v>8.4690643824999992</c:v>
                </c:pt>
                <c:pt idx="55">
                  <c:v>8.4633708351999992</c:v>
                </c:pt>
                <c:pt idx="56">
                  <c:v>9.4912783244999979</c:v>
                </c:pt>
                <c:pt idx="57">
                  <c:v>9.3361514162000017</c:v>
                </c:pt>
                <c:pt idx="58">
                  <c:v>10.08408657</c:v>
                </c:pt>
                <c:pt idx="59">
                  <c:v>8.4086147317000002</c:v>
                </c:pt>
                <c:pt idx="60">
                  <c:v>11.380155413000001</c:v>
                </c:pt>
                <c:pt idx="61">
                  <c:v>10.247558043</c:v>
                </c:pt>
                <c:pt idx="62">
                  <c:v>9.5960560759</c:v>
                </c:pt>
                <c:pt idx="63">
                  <c:v>10.711317947</c:v>
                </c:pt>
                <c:pt idx="64">
                  <c:v>11.155485227</c:v>
                </c:pt>
                <c:pt idx="65">
                  <c:v>9.6723760314000007</c:v>
                </c:pt>
                <c:pt idx="66">
                  <c:v>11.699746735</c:v>
                </c:pt>
                <c:pt idx="67">
                  <c:v>10.367621861</c:v>
                </c:pt>
                <c:pt idx="68">
                  <c:v>11.673421732</c:v>
                </c:pt>
                <c:pt idx="69">
                  <c:v>10.004133848</c:v>
                </c:pt>
                <c:pt idx="70">
                  <c:v>10.774492964</c:v>
                </c:pt>
                <c:pt idx="71">
                  <c:v>11.015943615999999</c:v>
                </c:pt>
                <c:pt idx="72">
                  <c:v>10.415705561999999</c:v>
                </c:pt>
                <c:pt idx="73">
                  <c:v>9.3862493875999995</c:v>
                </c:pt>
                <c:pt idx="74">
                  <c:v>11.165980041999999</c:v>
                </c:pt>
                <c:pt idx="75">
                  <c:v>10.075808582000001</c:v>
                </c:pt>
                <c:pt idx="76">
                  <c:v>9.9388155878999989</c:v>
                </c:pt>
                <c:pt idx="77">
                  <c:v>9.5807714413999676</c:v>
                </c:pt>
                <c:pt idx="78">
                  <c:v>9.9467933649999996</c:v>
                </c:pt>
                <c:pt idx="79">
                  <c:v>8.6688291139999993</c:v>
                </c:pt>
                <c:pt idx="80">
                  <c:v>9.2630612561000003</c:v>
                </c:pt>
                <c:pt idx="81">
                  <c:v>10.126827505</c:v>
                </c:pt>
                <c:pt idx="82">
                  <c:v>10.814469026999999</c:v>
                </c:pt>
                <c:pt idx="83">
                  <c:v>11.865506831999999</c:v>
                </c:pt>
                <c:pt idx="84">
                  <c:v>10.398096555</c:v>
                </c:pt>
                <c:pt idx="85">
                  <c:v>10.896127767999999</c:v>
                </c:pt>
                <c:pt idx="86">
                  <c:v>11.496768948</c:v>
                </c:pt>
                <c:pt idx="87">
                  <c:v>11.304830908</c:v>
                </c:pt>
                <c:pt idx="88">
                  <c:v>11.617699168</c:v>
                </c:pt>
                <c:pt idx="89">
                  <c:v>12.158982827000001</c:v>
                </c:pt>
                <c:pt idx="90">
                  <c:v>13.106618631</c:v>
                </c:pt>
                <c:pt idx="91">
                  <c:v>10.143964513</c:v>
                </c:pt>
                <c:pt idx="92">
                  <c:v>10.872480377</c:v>
                </c:pt>
                <c:pt idx="93">
                  <c:v>6.4331141335000002</c:v>
                </c:pt>
                <c:pt idx="94">
                  <c:v>6.5764452088000001</c:v>
                </c:pt>
                <c:pt idx="95">
                  <c:v>10.845215904</c:v>
                </c:pt>
                <c:pt idx="96">
                  <c:v>12.376685637</c:v>
                </c:pt>
                <c:pt idx="97">
                  <c:v>11.04319677</c:v>
                </c:pt>
                <c:pt idx="98">
                  <c:v>10.047594533</c:v>
                </c:pt>
                <c:pt idx="99">
                  <c:v>14.257824871</c:v>
                </c:pt>
                <c:pt idx="100">
                  <c:v>13.190535091999999</c:v>
                </c:pt>
                <c:pt idx="101">
                  <c:v>11.655272264000001</c:v>
                </c:pt>
                <c:pt idx="102">
                  <c:v>11.015480718999999</c:v>
                </c:pt>
                <c:pt idx="103">
                  <c:v>10.828597013</c:v>
                </c:pt>
                <c:pt idx="104">
                  <c:v>9.5732662037999994</c:v>
                </c:pt>
                <c:pt idx="105">
                  <c:v>7.538997213</c:v>
                </c:pt>
                <c:pt idx="106">
                  <c:v>6.9777991611000001</c:v>
                </c:pt>
                <c:pt idx="107">
                  <c:v>7.8033873947999997</c:v>
                </c:pt>
                <c:pt idx="108">
                  <c:v>8.7355994682000002</c:v>
                </c:pt>
                <c:pt idx="109">
                  <c:v>10.482687918</c:v>
                </c:pt>
                <c:pt idx="110">
                  <c:v>9.9234691518999991</c:v>
                </c:pt>
                <c:pt idx="111">
                  <c:v>7.1077146341999349</c:v>
                </c:pt>
                <c:pt idx="112">
                  <c:v>5.7110710879999997</c:v>
                </c:pt>
                <c:pt idx="113">
                  <c:v>8.3689117710999987</c:v>
                </c:pt>
                <c:pt idx="114">
                  <c:v>9.0825691206000005</c:v>
                </c:pt>
                <c:pt idx="115">
                  <c:v>5.4215633584000003</c:v>
                </c:pt>
                <c:pt idx="116">
                  <c:v>7.5711695051000003</c:v>
                </c:pt>
                <c:pt idx="117">
                  <c:v>9.5550153108</c:v>
                </c:pt>
              </c:numCache>
            </c:numRef>
          </c:val>
          <c:smooth val="0"/>
        </c:ser>
        <c:dLbls>
          <c:showLegendKey val="0"/>
          <c:showVal val="0"/>
          <c:showCatName val="0"/>
          <c:showSerName val="0"/>
          <c:showPercent val="0"/>
          <c:showBubbleSize val="0"/>
        </c:dLbls>
        <c:marker val="1"/>
        <c:smooth val="0"/>
        <c:axId val="393829848"/>
        <c:axId val="393829456"/>
      </c:lineChart>
      <c:scatterChart>
        <c:scatterStyle val="smoothMarker"/>
        <c:varyColors val="0"/>
        <c:ser>
          <c:idx val="0"/>
          <c:order val="0"/>
          <c:tx>
            <c:v>ACRU</c:v>
          </c:tx>
          <c:spPr>
            <a:ln w="25400">
              <a:noFill/>
            </a:ln>
          </c:spPr>
          <c:marker>
            <c:symbol val="none"/>
          </c:marker>
          <c:xVal>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xVal>
          <c:yVal>
            <c:numRef>
              <c:f>Sheet2!$D$4:$D$121</c:f>
              <c:numCache>
                <c:formatCode>General</c:formatCode>
                <c:ptCount val="118"/>
                <c:pt idx="0">
                  <c:v>10.325079880000001</c:v>
                </c:pt>
                <c:pt idx="1">
                  <c:v>11.460240969999999</c:v>
                </c:pt>
                <c:pt idx="2">
                  <c:v>10.292476430000001</c:v>
                </c:pt>
                <c:pt idx="3">
                  <c:v>11.18188016</c:v>
                </c:pt>
                <c:pt idx="4">
                  <c:v>8.2164444569999997</c:v>
                </c:pt>
                <c:pt idx="5">
                  <c:v>7.0769244000000002</c:v>
                </c:pt>
                <c:pt idx="6">
                  <c:v>8.7526476948000003</c:v>
                </c:pt>
                <c:pt idx="7">
                  <c:v>3.9230889584000002</c:v>
                </c:pt>
                <c:pt idx="8">
                  <c:v>4.6749777726999646</c:v>
                </c:pt>
                <c:pt idx="9">
                  <c:v>7.2188427050000001</c:v>
                </c:pt>
                <c:pt idx="10">
                  <c:v>7.4944558629999367</c:v>
                </c:pt>
                <c:pt idx="11">
                  <c:v>7.0754390980000004</c:v>
                </c:pt>
                <c:pt idx="12">
                  <c:v>6.4570009889</c:v>
                </c:pt>
                <c:pt idx="13">
                  <c:v>8.0234212738000004</c:v>
                </c:pt>
                <c:pt idx="14">
                  <c:v>7.4432622789999998</c:v>
                </c:pt>
                <c:pt idx="15">
                  <c:v>7.1672227064999756</c:v>
                </c:pt>
                <c:pt idx="16">
                  <c:v>7.0156155310999404</c:v>
                </c:pt>
                <c:pt idx="17">
                  <c:v>6.6619746928999737</c:v>
                </c:pt>
                <c:pt idx="18">
                  <c:v>7.2490671832000002</c:v>
                </c:pt>
                <c:pt idx="19">
                  <c:v>7.6397230070999997</c:v>
                </c:pt>
                <c:pt idx="20">
                  <c:v>8.2870137907999979</c:v>
                </c:pt>
                <c:pt idx="21">
                  <c:v>7.4458728656000002</c:v>
                </c:pt>
                <c:pt idx="22">
                  <c:v>8.7825295198000006</c:v>
                </c:pt>
                <c:pt idx="23">
                  <c:v>7.3787571020999998</c:v>
                </c:pt>
                <c:pt idx="24">
                  <c:v>8.0389589576999985</c:v>
                </c:pt>
                <c:pt idx="25">
                  <c:v>9.1947382428999997</c:v>
                </c:pt>
                <c:pt idx="26">
                  <c:v>9.9878131757999995</c:v>
                </c:pt>
                <c:pt idx="27">
                  <c:v>9.626927981599998</c:v>
                </c:pt>
                <c:pt idx="28">
                  <c:v>8.2781150992999972</c:v>
                </c:pt>
                <c:pt idx="29">
                  <c:v>10.201215044</c:v>
                </c:pt>
                <c:pt idx="30">
                  <c:v>9.7613700823999476</c:v>
                </c:pt>
                <c:pt idx="31">
                  <c:v>8.5154869288999997</c:v>
                </c:pt>
                <c:pt idx="32">
                  <c:v>8.9257029809000006</c:v>
                </c:pt>
                <c:pt idx="33">
                  <c:v>8.0143168992000007</c:v>
                </c:pt>
                <c:pt idx="34">
                  <c:v>7.4514254915000002</c:v>
                </c:pt>
                <c:pt idx="35">
                  <c:v>7.7388722651000004</c:v>
                </c:pt>
                <c:pt idx="36">
                  <c:v>9.2444052240999994</c:v>
                </c:pt>
                <c:pt idx="37">
                  <c:v>8.4213230290999981</c:v>
                </c:pt>
                <c:pt idx="38">
                  <c:v>7.1544391140999846</c:v>
                </c:pt>
                <c:pt idx="39">
                  <c:v>13.348323392999999</c:v>
                </c:pt>
                <c:pt idx="40">
                  <c:v>12.921746647999999</c:v>
                </c:pt>
                <c:pt idx="41">
                  <c:v>8.7253464708000017</c:v>
                </c:pt>
                <c:pt idx="42">
                  <c:v>11.643959873</c:v>
                </c:pt>
                <c:pt idx="43">
                  <c:v>10.900978969000001</c:v>
                </c:pt>
                <c:pt idx="44">
                  <c:v>9.7546900784999995</c:v>
                </c:pt>
                <c:pt idx="45">
                  <c:v>7.6465784597999846</c:v>
                </c:pt>
                <c:pt idx="46">
                  <c:v>7.9029062730999646</c:v>
                </c:pt>
                <c:pt idx="47">
                  <c:v>7.5763109577999854</c:v>
                </c:pt>
                <c:pt idx="48">
                  <c:v>7.3999464211000001</c:v>
                </c:pt>
                <c:pt idx="49">
                  <c:v>7.5983539047999997</c:v>
                </c:pt>
                <c:pt idx="50">
                  <c:v>7.1612472986000002</c:v>
                </c:pt>
                <c:pt idx="51">
                  <c:v>5.4705221214000002</c:v>
                </c:pt>
                <c:pt idx="52">
                  <c:v>6.7161817472999736</c:v>
                </c:pt>
                <c:pt idx="53">
                  <c:v>5.4619996164</c:v>
                </c:pt>
                <c:pt idx="54">
                  <c:v>7.4751484207000001</c:v>
                </c:pt>
                <c:pt idx="55">
                  <c:v>7.8433556253000001</c:v>
                </c:pt>
                <c:pt idx="56">
                  <c:v>8.2299848242000007</c:v>
                </c:pt>
                <c:pt idx="57">
                  <c:v>7.5917983457</c:v>
                </c:pt>
                <c:pt idx="58">
                  <c:v>8.5256956676000026</c:v>
                </c:pt>
                <c:pt idx="59">
                  <c:v>8.5802007986</c:v>
                </c:pt>
                <c:pt idx="60">
                  <c:v>12.396459742999999</c:v>
                </c:pt>
                <c:pt idx="61">
                  <c:v>11.365280775</c:v>
                </c:pt>
                <c:pt idx="62">
                  <c:v>11.546123164000001</c:v>
                </c:pt>
                <c:pt idx="63">
                  <c:v>11.283748718</c:v>
                </c:pt>
                <c:pt idx="64">
                  <c:v>11.562335415</c:v>
                </c:pt>
                <c:pt idx="65">
                  <c:v>9.1208419408999983</c:v>
                </c:pt>
                <c:pt idx="66">
                  <c:v>10.831496945</c:v>
                </c:pt>
                <c:pt idx="67">
                  <c:v>9.8244110091000003</c:v>
                </c:pt>
                <c:pt idx="68">
                  <c:v>12.651171467999999</c:v>
                </c:pt>
                <c:pt idx="69">
                  <c:v>12.718567049000001</c:v>
                </c:pt>
                <c:pt idx="70">
                  <c:v>12.969103502999999</c:v>
                </c:pt>
                <c:pt idx="71">
                  <c:v>12.439087296</c:v>
                </c:pt>
                <c:pt idx="72">
                  <c:v>13.490380013999999</c:v>
                </c:pt>
                <c:pt idx="73">
                  <c:v>12.599842653</c:v>
                </c:pt>
                <c:pt idx="74">
                  <c:v>15.948468286000001</c:v>
                </c:pt>
                <c:pt idx="75">
                  <c:v>16.327636378000001</c:v>
                </c:pt>
                <c:pt idx="76">
                  <c:v>15.990157613999999</c:v>
                </c:pt>
                <c:pt idx="77">
                  <c:v>14.707171560999999</c:v>
                </c:pt>
                <c:pt idx="78">
                  <c:v>16.715539153000002</c:v>
                </c:pt>
                <c:pt idx="79">
                  <c:v>15.858288899</c:v>
                </c:pt>
                <c:pt idx="80">
                  <c:v>17.423550465999991</c:v>
                </c:pt>
                <c:pt idx="81">
                  <c:v>16.363628305999999</c:v>
                </c:pt>
                <c:pt idx="82">
                  <c:v>19.045831786000001</c:v>
                </c:pt>
                <c:pt idx="83">
                  <c:v>19.717425751</c:v>
                </c:pt>
                <c:pt idx="84">
                  <c:v>18.061146221000001</c:v>
                </c:pt>
                <c:pt idx="85">
                  <c:v>18.545928816</c:v>
                </c:pt>
                <c:pt idx="86">
                  <c:v>17.763757602999981</c:v>
                </c:pt>
                <c:pt idx="87">
                  <c:v>14.723543750999999</c:v>
                </c:pt>
                <c:pt idx="88">
                  <c:v>16.000192421000001</c:v>
                </c:pt>
                <c:pt idx="89">
                  <c:v>16.477084783999999</c:v>
                </c:pt>
                <c:pt idx="90">
                  <c:v>15.547140174999999</c:v>
                </c:pt>
                <c:pt idx="91">
                  <c:v>15.240256642</c:v>
                </c:pt>
                <c:pt idx="92">
                  <c:v>18.267374007000001</c:v>
                </c:pt>
                <c:pt idx="93">
                  <c:v>22.913672601999981</c:v>
                </c:pt>
                <c:pt idx="94">
                  <c:v>20.335413064000001</c:v>
                </c:pt>
                <c:pt idx="95">
                  <c:v>21.594109073999981</c:v>
                </c:pt>
                <c:pt idx="96">
                  <c:v>20.579463930999999</c:v>
                </c:pt>
                <c:pt idx="97">
                  <c:v>18.718358665</c:v>
                </c:pt>
                <c:pt idx="98">
                  <c:v>19.119798077999999</c:v>
                </c:pt>
                <c:pt idx="99">
                  <c:v>20.887869958</c:v>
                </c:pt>
                <c:pt idx="100">
                  <c:v>23.085206421999999</c:v>
                </c:pt>
                <c:pt idx="101">
                  <c:v>19.217503096000009</c:v>
                </c:pt>
                <c:pt idx="102">
                  <c:v>17.997658854000001</c:v>
                </c:pt>
                <c:pt idx="103">
                  <c:v>20.983366071999779</c:v>
                </c:pt>
                <c:pt idx="104">
                  <c:v>21.509667243999999</c:v>
                </c:pt>
                <c:pt idx="105">
                  <c:v>15.785300835999999</c:v>
                </c:pt>
                <c:pt idx="106">
                  <c:v>16.113361396999998</c:v>
                </c:pt>
                <c:pt idx="107">
                  <c:v>21.386452970000001</c:v>
                </c:pt>
                <c:pt idx="108">
                  <c:v>21.812331672999999</c:v>
                </c:pt>
                <c:pt idx="109">
                  <c:v>18.230980368000001</c:v>
                </c:pt>
                <c:pt idx="110">
                  <c:v>20.816998741999999</c:v>
                </c:pt>
                <c:pt idx="111">
                  <c:v>21.869258818999999</c:v>
                </c:pt>
                <c:pt idx="112">
                  <c:v>20.065896867999999</c:v>
                </c:pt>
                <c:pt idx="113">
                  <c:v>22.411086893</c:v>
                </c:pt>
                <c:pt idx="114">
                  <c:v>18.561498523000001</c:v>
                </c:pt>
                <c:pt idx="115">
                  <c:v>18.189101479000001</c:v>
                </c:pt>
                <c:pt idx="116">
                  <c:v>21.753249816</c:v>
                </c:pt>
                <c:pt idx="117">
                  <c:v>28.754338102999991</c:v>
                </c:pt>
              </c:numCache>
            </c:numRef>
          </c:yVal>
          <c:smooth val="1"/>
        </c:ser>
        <c:dLbls>
          <c:showLegendKey val="0"/>
          <c:showVal val="0"/>
          <c:showCatName val="0"/>
          <c:showSerName val="0"/>
          <c:showPercent val="0"/>
          <c:showBubbleSize val="0"/>
        </c:dLbls>
        <c:axId val="393828672"/>
        <c:axId val="393829064"/>
      </c:scatterChart>
      <c:valAx>
        <c:axId val="393828672"/>
        <c:scaling>
          <c:orientation val="minMax"/>
          <c:max val="2015"/>
          <c:min val="1895"/>
        </c:scaling>
        <c:delete val="0"/>
        <c:axPos val="b"/>
        <c:numFmt formatCode="General" sourceLinked="1"/>
        <c:majorTickMark val="cross"/>
        <c:minorTickMark val="none"/>
        <c:tickLblPos val="none"/>
        <c:spPr>
          <a:ln>
            <a:solidFill>
              <a:schemeClr val="tx1">
                <a:lumMod val="75000"/>
                <a:lumOff val="25000"/>
              </a:schemeClr>
            </a:solidFill>
          </a:ln>
        </c:spPr>
        <c:crossAx val="393829064"/>
        <c:crosses val="autoZero"/>
        <c:crossBetween val="midCat"/>
        <c:majorUnit val="10"/>
        <c:minorUnit val="5"/>
      </c:valAx>
      <c:valAx>
        <c:axId val="393829064"/>
        <c:scaling>
          <c:orientation val="minMax"/>
          <c:max val="30"/>
          <c:min val="0"/>
        </c:scaling>
        <c:delete val="0"/>
        <c:axPos val="l"/>
        <c:majorGridlines>
          <c:spPr>
            <a:ln>
              <a:noFill/>
            </a:ln>
          </c:spPr>
        </c:majorGridlines>
        <c:numFmt formatCode="0" sourceLinked="0"/>
        <c:majorTickMark val="cross"/>
        <c:minorTickMark val="none"/>
        <c:tickLblPos val="nextTo"/>
        <c:spPr>
          <a:ln>
            <a:solidFill>
              <a:schemeClr val="tx1">
                <a:lumMod val="75000"/>
                <a:lumOff val="25000"/>
              </a:schemeClr>
            </a:solidFill>
          </a:ln>
        </c:spPr>
        <c:crossAx val="393828672"/>
        <c:crosses val="autoZero"/>
        <c:crossBetween val="midCat"/>
        <c:majorUnit val="10"/>
      </c:valAx>
      <c:valAx>
        <c:axId val="393829456"/>
        <c:scaling>
          <c:orientation val="minMax"/>
          <c:max val="45"/>
          <c:min val="0"/>
        </c:scaling>
        <c:delete val="0"/>
        <c:axPos val="r"/>
        <c:numFmt formatCode="General" sourceLinked="1"/>
        <c:majorTickMark val="out"/>
        <c:minorTickMark val="none"/>
        <c:tickLblPos val="nextTo"/>
        <c:crossAx val="393829848"/>
        <c:crosses val="max"/>
        <c:crossBetween val="between"/>
        <c:majorUnit val="20"/>
      </c:valAx>
      <c:catAx>
        <c:axId val="393829848"/>
        <c:scaling>
          <c:orientation val="minMax"/>
        </c:scaling>
        <c:delete val="1"/>
        <c:axPos val="b"/>
        <c:numFmt formatCode="General" sourceLinked="1"/>
        <c:majorTickMark val="out"/>
        <c:minorTickMark val="none"/>
        <c:tickLblPos val="nextTo"/>
        <c:crossAx val="393829456"/>
        <c:crosses val="autoZero"/>
        <c:auto val="1"/>
        <c:lblAlgn val="ctr"/>
        <c:lblOffset val="100"/>
        <c:noMultiLvlLbl val="0"/>
      </c:catAx>
      <c:spPr>
        <a:noFill/>
        <a:ln>
          <a:solidFill>
            <a:schemeClr val="tx1">
              <a:lumMod val="75000"/>
              <a:lumOff val="25000"/>
            </a:schemeClr>
          </a:solidFill>
        </a:ln>
      </c:spPr>
    </c:plotArea>
    <c:plotVisOnly val="1"/>
    <c:dispBlanksAs val="gap"/>
    <c:showDLblsOverMax val="0"/>
  </c:chart>
  <c:spPr>
    <a:noFill/>
    <a:ln>
      <a:noFill/>
    </a:ln>
  </c:spPr>
  <c:txPr>
    <a:bodyPr/>
    <a:lstStyle/>
    <a:p>
      <a:pPr>
        <a:defRPr sz="1200">
          <a:latin typeface="Cambria"/>
          <a:cs typeface="Cambria"/>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Red maple</a:t>
            </a:r>
          </a:p>
        </c:rich>
      </c:tx>
      <c:layout>
        <c:manualLayout>
          <c:xMode val="edge"/>
          <c:yMode val="edge"/>
          <c:x val="9.3512154355564495E-2"/>
          <c:y val="8.5930930191630894E-2"/>
        </c:manualLayout>
      </c:layout>
      <c:overlay val="1"/>
    </c:title>
    <c:autoTitleDeleted val="0"/>
    <c:plotArea>
      <c:layout>
        <c:manualLayout>
          <c:layoutTarget val="inner"/>
          <c:xMode val="edge"/>
          <c:yMode val="edge"/>
          <c:x val="9.0230100699511998E-2"/>
          <c:y val="5.6959362585537701E-2"/>
          <c:w val="0.83577062049709006"/>
          <c:h val="0.80060859353176805"/>
        </c:manualLayout>
      </c:layout>
      <c:barChart>
        <c:barDir val="col"/>
        <c:grouping val="clustered"/>
        <c:varyColors val="0"/>
        <c:ser>
          <c:idx val="1"/>
          <c:order val="1"/>
          <c:tx>
            <c:v>N trees (ACRU)</c:v>
          </c:tx>
          <c:spPr>
            <a:solidFill>
              <a:schemeClr val="bg1">
                <a:lumMod val="85000"/>
              </a:schemeClr>
            </a:solidFill>
            <a:ln w="15875">
              <a:solidFill>
                <a:schemeClr val="bg1">
                  <a:lumMod val="85000"/>
                </a:schemeClr>
              </a:solidFill>
              <a:prstDash val="sysDash"/>
            </a:ln>
          </c:spPr>
          <c:invertIfNegative val="0"/>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Sheet2!$T$4:$T$121</c:f>
              <c:numCache>
                <c:formatCode>General</c:formatCode>
                <c:ptCount val="118"/>
                <c:pt idx="0">
                  <c:v>1</c:v>
                </c:pt>
                <c:pt idx="1">
                  <c:v>1</c:v>
                </c:pt>
                <c:pt idx="2">
                  <c:v>1</c:v>
                </c:pt>
                <c:pt idx="3">
                  <c:v>1</c:v>
                </c:pt>
                <c:pt idx="4">
                  <c:v>2</c:v>
                </c:pt>
                <c:pt idx="5">
                  <c:v>4</c:v>
                </c:pt>
                <c:pt idx="6">
                  <c:v>6</c:v>
                </c:pt>
                <c:pt idx="7">
                  <c:v>7</c:v>
                </c:pt>
                <c:pt idx="8">
                  <c:v>7</c:v>
                </c:pt>
                <c:pt idx="9">
                  <c:v>7</c:v>
                </c:pt>
                <c:pt idx="10">
                  <c:v>7</c:v>
                </c:pt>
                <c:pt idx="11">
                  <c:v>7</c:v>
                </c:pt>
                <c:pt idx="12">
                  <c:v>7</c:v>
                </c:pt>
                <c:pt idx="13">
                  <c:v>8</c:v>
                </c:pt>
                <c:pt idx="14">
                  <c:v>8</c:v>
                </c:pt>
                <c:pt idx="15">
                  <c:v>8</c:v>
                </c:pt>
                <c:pt idx="16">
                  <c:v>8</c:v>
                </c:pt>
                <c:pt idx="17">
                  <c:v>8</c:v>
                </c:pt>
                <c:pt idx="18">
                  <c:v>9</c:v>
                </c:pt>
                <c:pt idx="19">
                  <c:v>9</c:v>
                </c:pt>
                <c:pt idx="20">
                  <c:v>9</c:v>
                </c:pt>
                <c:pt idx="21">
                  <c:v>9</c:v>
                </c:pt>
                <c:pt idx="22">
                  <c:v>9</c:v>
                </c:pt>
                <c:pt idx="23">
                  <c:v>9</c:v>
                </c:pt>
                <c:pt idx="24">
                  <c:v>9</c:v>
                </c:pt>
                <c:pt idx="25">
                  <c:v>9</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11</c:v>
                </c:pt>
                <c:pt idx="41">
                  <c:v>12</c:v>
                </c:pt>
                <c:pt idx="42">
                  <c:v>12</c:v>
                </c:pt>
                <c:pt idx="43">
                  <c:v>12</c:v>
                </c:pt>
                <c:pt idx="44">
                  <c:v>13</c:v>
                </c:pt>
                <c:pt idx="45">
                  <c:v>13</c:v>
                </c:pt>
                <c:pt idx="46">
                  <c:v>14</c:v>
                </c:pt>
                <c:pt idx="47">
                  <c:v>14</c:v>
                </c:pt>
                <c:pt idx="48">
                  <c:v>17</c:v>
                </c:pt>
                <c:pt idx="49">
                  <c:v>18</c:v>
                </c:pt>
                <c:pt idx="50">
                  <c:v>20</c:v>
                </c:pt>
                <c:pt idx="51">
                  <c:v>21</c:v>
                </c:pt>
                <c:pt idx="52">
                  <c:v>21</c:v>
                </c:pt>
                <c:pt idx="53">
                  <c:v>21</c:v>
                </c:pt>
                <c:pt idx="54">
                  <c:v>21</c:v>
                </c:pt>
                <c:pt idx="55">
                  <c:v>22</c:v>
                </c:pt>
                <c:pt idx="56">
                  <c:v>23</c:v>
                </c:pt>
                <c:pt idx="57">
                  <c:v>23</c:v>
                </c:pt>
                <c:pt idx="58">
                  <c:v>23</c:v>
                </c:pt>
                <c:pt idx="59">
                  <c:v>24</c:v>
                </c:pt>
                <c:pt idx="60">
                  <c:v>25</c:v>
                </c:pt>
                <c:pt idx="61">
                  <c:v>25</c:v>
                </c:pt>
                <c:pt idx="62">
                  <c:v>25</c:v>
                </c:pt>
                <c:pt idx="63">
                  <c:v>25</c:v>
                </c:pt>
                <c:pt idx="64">
                  <c:v>25</c:v>
                </c:pt>
                <c:pt idx="65">
                  <c:v>25</c:v>
                </c:pt>
                <c:pt idx="66">
                  <c:v>25</c:v>
                </c:pt>
                <c:pt idx="67">
                  <c:v>25</c:v>
                </c:pt>
                <c:pt idx="68">
                  <c:v>25</c:v>
                </c:pt>
                <c:pt idx="69">
                  <c:v>25</c:v>
                </c:pt>
                <c:pt idx="70">
                  <c:v>25</c:v>
                </c:pt>
                <c:pt idx="71">
                  <c:v>26</c:v>
                </c:pt>
                <c:pt idx="72">
                  <c:v>26</c:v>
                </c:pt>
                <c:pt idx="73">
                  <c:v>26</c:v>
                </c:pt>
                <c:pt idx="74">
                  <c:v>26</c:v>
                </c:pt>
                <c:pt idx="75">
                  <c:v>26</c:v>
                </c:pt>
                <c:pt idx="76">
                  <c:v>26</c:v>
                </c:pt>
                <c:pt idx="77">
                  <c:v>26</c:v>
                </c:pt>
                <c:pt idx="78">
                  <c:v>26</c:v>
                </c:pt>
                <c:pt idx="79">
                  <c:v>26</c:v>
                </c:pt>
                <c:pt idx="80">
                  <c:v>26</c:v>
                </c:pt>
                <c:pt idx="81">
                  <c:v>26</c:v>
                </c:pt>
                <c:pt idx="82">
                  <c:v>26</c:v>
                </c:pt>
                <c:pt idx="83">
                  <c:v>27</c:v>
                </c:pt>
                <c:pt idx="84">
                  <c:v>27</c:v>
                </c:pt>
                <c:pt idx="85">
                  <c:v>27</c:v>
                </c:pt>
                <c:pt idx="86">
                  <c:v>28</c:v>
                </c:pt>
                <c:pt idx="87">
                  <c:v>28</c:v>
                </c:pt>
                <c:pt idx="88">
                  <c:v>28</c:v>
                </c:pt>
                <c:pt idx="89">
                  <c:v>28</c:v>
                </c:pt>
                <c:pt idx="90">
                  <c:v>28</c:v>
                </c:pt>
                <c:pt idx="91">
                  <c:v>28</c:v>
                </c:pt>
                <c:pt idx="92">
                  <c:v>28</c:v>
                </c:pt>
                <c:pt idx="93">
                  <c:v>28</c:v>
                </c:pt>
                <c:pt idx="94">
                  <c:v>28</c:v>
                </c:pt>
                <c:pt idx="95">
                  <c:v>28</c:v>
                </c:pt>
                <c:pt idx="96">
                  <c:v>28</c:v>
                </c:pt>
                <c:pt idx="97">
                  <c:v>28</c:v>
                </c:pt>
                <c:pt idx="98">
                  <c:v>28</c:v>
                </c:pt>
                <c:pt idx="99">
                  <c:v>28</c:v>
                </c:pt>
                <c:pt idx="100">
                  <c:v>28</c:v>
                </c:pt>
                <c:pt idx="101">
                  <c:v>28</c:v>
                </c:pt>
                <c:pt idx="102">
                  <c:v>28</c:v>
                </c:pt>
                <c:pt idx="103">
                  <c:v>28</c:v>
                </c:pt>
                <c:pt idx="104">
                  <c:v>28</c:v>
                </c:pt>
                <c:pt idx="105">
                  <c:v>28</c:v>
                </c:pt>
                <c:pt idx="106">
                  <c:v>28</c:v>
                </c:pt>
                <c:pt idx="107">
                  <c:v>28</c:v>
                </c:pt>
                <c:pt idx="108">
                  <c:v>28</c:v>
                </c:pt>
                <c:pt idx="109">
                  <c:v>28</c:v>
                </c:pt>
                <c:pt idx="110">
                  <c:v>28</c:v>
                </c:pt>
                <c:pt idx="111">
                  <c:v>28</c:v>
                </c:pt>
                <c:pt idx="112">
                  <c:v>28</c:v>
                </c:pt>
                <c:pt idx="113">
                  <c:v>28</c:v>
                </c:pt>
                <c:pt idx="114">
                  <c:v>28</c:v>
                </c:pt>
                <c:pt idx="115">
                  <c:v>28</c:v>
                </c:pt>
                <c:pt idx="116">
                  <c:v>28</c:v>
                </c:pt>
                <c:pt idx="117">
                  <c:v>28</c:v>
                </c:pt>
              </c:numCache>
            </c:numRef>
          </c:val>
        </c:ser>
        <c:dLbls>
          <c:showLegendKey val="0"/>
          <c:showVal val="0"/>
          <c:showCatName val="0"/>
          <c:showSerName val="0"/>
          <c:showPercent val="0"/>
          <c:showBubbleSize val="0"/>
        </c:dLbls>
        <c:gapWidth val="0"/>
        <c:axId val="393831808"/>
        <c:axId val="393831416"/>
      </c:barChart>
      <c:scatterChart>
        <c:scatterStyle val="smoothMarker"/>
        <c:varyColors val="0"/>
        <c:ser>
          <c:idx val="0"/>
          <c:order val="0"/>
          <c:tx>
            <c:v>ACRU</c:v>
          </c:tx>
          <c:spPr>
            <a:ln w="38100">
              <a:solidFill>
                <a:schemeClr val="accent6"/>
              </a:solidFill>
            </a:ln>
          </c:spPr>
          <c:marker>
            <c:symbol val="none"/>
          </c:marker>
          <c:errBars>
            <c:errDir val="y"/>
            <c:errBarType val="both"/>
            <c:errValType val="cust"/>
            <c:noEndCap val="1"/>
            <c:plus>
              <c:numRef>
                <c:f>Sheet2!$L$4:$L$121</c:f>
                <c:numCache>
                  <c:formatCode>General</c:formatCode>
                  <c:ptCount val="118"/>
                  <c:pt idx="4">
                    <c:v>4.7432064330000001</c:v>
                  </c:pt>
                  <c:pt idx="5">
                    <c:v>2.1597873831999999</c:v>
                  </c:pt>
                  <c:pt idx="6">
                    <c:v>2.4372616370000002</c:v>
                  </c:pt>
                  <c:pt idx="7">
                    <c:v>1.5449036840000001</c:v>
                  </c:pt>
                  <c:pt idx="8">
                    <c:v>1.7435563181</c:v>
                  </c:pt>
                  <c:pt idx="9">
                    <c:v>2.1280375836999998</c:v>
                  </c:pt>
                  <c:pt idx="10">
                    <c:v>1.9418721975</c:v>
                  </c:pt>
                  <c:pt idx="11">
                    <c:v>1.6445908888</c:v>
                  </c:pt>
                  <c:pt idx="12">
                    <c:v>1.1377928078999999</c:v>
                  </c:pt>
                  <c:pt idx="13">
                    <c:v>1.369152693</c:v>
                  </c:pt>
                  <c:pt idx="14">
                    <c:v>1.1395225273</c:v>
                  </c:pt>
                  <c:pt idx="15">
                    <c:v>1.2203045749000001</c:v>
                  </c:pt>
                  <c:pt idx="16">
                    <c:v>1.1577363647000001</c:v>
                  </c:pt>
                  <c:pt idx="17">
                    <c:v>0.9095732701</c:v>
                  </c:pt>
                  <c:pt idx="18">
                    <c:v>1.2221369908999999</c:v>
                  </c:pt>
                  <c:pt idx="19">
                    <c:v>1.0401826765</c:v>
                  </c:pt>
                  <c:pt idx="20">
                    <c:v>1.4350189741999999</c:v>
                  </c:pt>
                  <c:pt idx="21">
                    <c:v>1.033797317399999</c:v>
                  </c:pt>
                  <c:pt idx="22">
                    <c:v>1.2080943193</c:v>
                  </c:pt>
                  <c:pt idx="23">
                    <c:v>0.91527531910000004</c:v>
                  </c:pt>
                  <c:pt idx="24">
                    <c:v>1.2429759661999999</c:v>
                  </c:pt>
                  <c:pt idx="25">
                    <c:v>1.192866843</c:v>
                  </c:pt>
                  <c:pt idx="26">
                    <c:v>1.1136548002</c:v>
                  </c:pt>
                  <c:pt idx="27">
                    <c:v>1.0356914770000001</c:v>
                  </c:pt>
                  <c:pt idx="28">
                    <c:v>1.0000371338</c:v>
                  </c:pt>
                  <c:pt idx="29">
                    <c:v>1.2400978139000001</c:v>
                  </c:pt>
                  <c:pt idx="30">
                    <c:v>1.5993412105</c:v>
                  </c:pt>
                  <c:pt idx="31">
                    <c:v>1.2694076982</c:v>
                  </c:pt>
                  <c:pt idx="32">
                    <c:v>1.2533572740000001</c:v>
                  </c:pt>
                  <c:pt idx="33">
                    <c:v>1.1643965177</c:v>
                  </c:pt>
                  <c:pt idx="34">
                    <c:v>1.0517913389</c:v>
                  </c:pt>
                  <c:pt idx="35">
                    <c:v>0.98760433089999999</c:v>
                  </c:pt>
                  <c:pt idx="36">
                    <c:v>1.0215621531000001</c:v>
                  </c:pt>
                  <c:pt idx="37">
                    <c:v>0.78004672370000006</c:v>
                  </c:pt>
                  <c:pt idx="38">
                    <c:v>0.83561703880000004</c:v>
                  </c:pt>
                  <c:pt idx="39">
                    <c:v>1.8769441059</c:v>
                  </c:pt>
                  <c:pt idx="40">
                    <c:v>2.1025615109000002</c:v>
                  </c:pt>
                  <c:pt idx="41">
                    <c:v>1.4545658906000001</c:v>
                  </c:pt>
                  <c:pt idx="42">
                    <c:v>1.7241368582000001</c:v>
                  </c:pt>
                  <c:pt idx="43">
                    <c:v>1.7507924078999999</c:v>
                  </c:pt>
                  <c:pt idx="44">
                    <c:v>1.3832269377999999</c:v>
                  </c:pt>
                  <c:pt idx="45">
                    <c:v>1.0368426148000001</c:v>
                  </c:pt>
                  <c:pt idx="46">
                    <c:v>1.1349762745</c:v>
                  </c:pt>
                  <c:pt idx="47">
                    <c:v>1.0986753735999999</c:v>
                  </c:pt>
                  <c:pt idx="48">
                    <c:v>1.1230499571999999</c:v>
                  </c:pt>
                  <c:pt idx="49">
                    <c:v>1.1285160784999999</c:v>
                  </c:pt>
                  <c:pt idx="50">
                    <c:v>1.0699134365</c:v>
                  </c:pt>
                  <c:pt idx="51">
                    <c:v>0.67576889699999998</c:v>
                  </c:pt>
                  <c:pt idx="52">
                    <c:v>0.80056991759999996</c:v>
                  </c:pt>
                  <c:pt idx="53">
                    <c:v>0.69918842420000005</c:v>
                  </c:pt>
                  <c:pt idx="54">
                    <c:v>0.85010964479999995</c:v>
                  </c:pt>
                  <c:pt idx="55">
                    <c:v>0.93460771730000003</c:v>
                  </c:pt>
                  <c:pt idx="56">
                    <c:v>0.81214415399999995</c:v>
                  </c:pt>
                  <c:pt idx="57">
                    <c:v>0.78552505809999995</c:v>
                  </c:pt>
                  <c:pt idx="58">
                    <c:v>0.97131878140000005</c:v>
                  </c:pt>
                  <c:pt idx="59">
                    <c:v>0.91336029679999997</c:v>
                  </c:pt>
                  <c:pt idx="60">
                    <c:v>1.4630324977</c:v>
                  </c:pt>
                  <c:pt idx="61">
                    <c:v>1.3005978523999999</c:v>
                  </c:pt>
                  <c:pt idx="62">
                    <c:v>1.2174798157</c:v>
                  </c:pt>
                  <c:pt idx="63">
                    <c:v>1.0237452708000001</c:v>
                  </c:pt>
                  <c:pt idx="64">
                    <c:v>1.1794036059999999</c:v>
                  </c:pt>
                  <c:pt idx="65">
                    <c:v>0.94059016640000004</c:v>
                  </c:pt>
                  <c:pt idx="66">
                    <c:v>0.92140910300000001</c:v>
                  </c:pt>
                  <c:pt idx="67">
                    <c:v>1.0205981995</c:v>
                  </c:pt>
                  <c:pt idx="68">
                    <c:v>1.2848097365</c:v>
                  </c:pt>
                  <c:pt idx="69">
                    <c:v>1.1968646628999999</c:v>
                  </c:pt>
                  <c:pt idx="70">
                    <c:v>1.1818314865999999</c:v>
                  </c:pt>
                  <c:pt idx="71">
                    <c:v>1.7070975808</c:v>
                  </c:pt>
                  <c:pt idx="72">
                    <c:v>1.6338883173000001</c:v>
                  </c:pt>
                  <c:pt idx="73">
                    <c:v>1.8810443133000001</c:v>
                  </c:pt>
                  <c:pt idx="74">
                    <c:v>2.1304271774000001</c:v>
                  </c:pt>
                  <c:pt idx="75">
                    <c:v>1.830873744</c:v>
                  </c:pt>
                  <c:pt idx="76">
                    <c:v>1.8878902228000001</c:v>
                  </c:pt>
                  <c:pt idx="77">
                    <c:v>1.8406212310000001</c:v>
                  </c:pt>
                  <c:pt idx="78">
                    <c:v>2.139447635699999</c:v>
                  </c:pt>
                  <c:pt idx="79">
                    <c:v>1.7710085312999999</c:v>
                  </c:pt>
                  <c:pt idx="80">
                    <c:v>2.241945439399998</c:v>
                  </c:pt>
                  <c:pt idx="81">
                    <c:v>1.8629702370000001</c:v>
                  </c:pt>
                  <c:pt idx="82">
                    <c:v>2.5803473914000001</c:v>
                  </c:pt>
                  <c:pt idx="83">
                    <c:v>2.8182812360999998</c:v>
                  </c:pt>
                  <c:pt idx="84">
                    <c:v>2.5509820384999999</c:v>
                  </c:pt>
                  <c:pt idx="85">
                    <c:v>2.7106725633000002</c:v>
                  </c:pt>
                  <c:pt idx="86">
                    <c:v>2.3206350681000001</c:v>
                  </c:pt>
                  <c:pt idx="87">
                    <c:v>2.3117787619999999</c:v>
                  </c:pt>
                  <c:pt idx="88">
                    <c:v>2.3769278818999999</c:v>
                  </c:pt>
                  <c:pt idx="89">
                    <c:v>2.2737936774</c:v>
                  </c:pt>
                  <c:pt idx="90">
                    <c:v>2.0782877320000002</c:v>
                  </c:pt>
                  <c:pt idx="91">
                    <c:v>2.1768485801999971</c:v>
                  </c:pt>
                  <c:pt idx="92">
                    <c:v>2.325295405499999</c:v>
                  </c:pt>
                  <c:pt idx="93">
                    <c:v>2.9379911608999998</c:v>
                  </c:pt>
                  <c:pt idx="94">
                    <c:v>2.6338901069</c:v>
                  </c:pt>
                  <c:pt idx="95">
                    <c:v>2.7765082196000002</c:v>
                  </c:pt>
                  <c:pt idx="96">
                    <c:v>2.569896382</c:v>
                  </c:pt>
                  <c:pt idx="97">
                    <c:v>1.9354094627</c:v>
                  </c:pt>
                  <c:pt idx="98">
                    <c:v>1.929494221199999</c:v>
                  </c:pt>
                  <c:pt idx="99">
                    <c:v>1.9406532097</c:v>
                  </c:pt>
                  <c:pt idx="100">
                    <c:v>2.2742184468</c:v>
                  </c:pt>
                  <c:pt idx="101">
                    <c:v>2.3636319444999998</c:v>
                  </c:pt>
                  <c:pt idx="102">
                    <c:v>2.4691993210000001</c:v>
                  </c:pt>
                  <c:pt idx="103">
                    <c:v>2.8683945291000001</c:v>
                  </c:pt>
                  <c:pt idx="104">
                    <c:v>2.8508601513</c:v>
                  </c:pt>
                  <c:pt idx="105">
                    <c:v>1.5722054524</c:v>
                  </c:pt>
                  <c:pt idx="106">
                    <c:v>2.0552045855999999</c:v>
                  </c:pt>
                  <c:pt idx="107">
                    <c:v>2.4503083057000001</c:v>
                  </c:pt>
                  <c:pt idx="108">
                    <c:v>2.7849812595999999</c:v>
                  </c:pt>
                  <c:pt idx="109">
                    <c:v>2.4214079088</c:v>
                  </c:pt>
                  <c:pt idx="110">
                    <c:v>2.885805180899998</c:v>
                  </c:pt>
                  <c:pt idx="111">
                    <c:v>3.0254909689999998</c:v>
                  </c:pt>
                  <c:pt idx="112">
                    <c:v>2.7965941004000001</c:v>
                  </c:pt>
                  <c:pt idx="113">
                    <c:v>3.0932985350000002</c:v>
                  </c:pt>
                  <c:pt idx="114">
                    <c:v>2.5233332629</c:v>
                  </c:pt>
                  <c:pt idx="115">
                    <c:v>2.8533211701000001</c:v>
                  </c:pt>
                  <c:pt idx="116">
                    <c:v>2.9835806087000001</c:v>
                  </c:pt>
                  <c:pt idx="117">
                    <c:v>3.4837984482</c:v>
                  </c:pt>
                </c:numCache>
              </c:numRef>
            </c:plus>
            <c:minus>
              <c:numRef>
                <c:f>Sheet2!$L$4:$L$121</c:f>
                <c:numCache>
                  <c:formatCode>General</c:formatCode>
                  <c:ptCount val="118"/>
                  <c:pt idx="4">
                    <c:v>4.7432064330000001</c:v>
                  </c:pt>
                  <c:pt idx="5">
                    <c:v>2.1597873831999999</c:v>
                  </c:pt>
                  <c:pt idx="6">
                    <c:v>2.4372616370000002</c:v>
                  </c:pt>
                  <c:pt idx="7">
                    <c:v>1.5449036840000001</c:v>
                  </c:pt>
                  <c:pt idx="8">
                    <c:v>1.7435563181</c:v>
                  </c:pt>
                  <c:pt idx="9">
                    <c:v>2.1280375836999998</c:v>
                  </c:pt>
                  <c:pt idx="10">
                    <c:v>1.9418721975</c:v>
                  </c:pt>
                  <c:pt idx="11">
                    <c:v>1.6445908888</c:v>
                  </c:pt>
                  <c:pt idx="12">
                    <c:v>1.1377928078999999</c:v>
                  </c:pt>
                  <c:pt idx="13">
                    <c:v>1.369152693</c:v>
                  </c:pt>
                  <c:pt idx="14">
                    <c:v>1.1395225273</c:v>
                  </c:pt>
                  <c:pt idx="15">
                    <c:v>1.2203045749000001</c:v>
                  </c:pt>
                  <c:pt idx="16">
                    <c:v>1.1577363647000001</c:v>
                  </c:pt>
                  <c:pt idx="17">
                    <c:v>0.9095732701</c:v>
                  </c:pt>
                  <c:pt idx="18">
                    <c:v>1.2221369908999999</c:v>
                  </c:pt>
                  <c:pt idx="19">
                    <c:v>1.0401826765</c:v>
                  </c:pt>
                  <c:pt idx="20">
                    <c:v>1.4350189741999999</c:v>
                  </c:pt>
                  <c:pt idx="21">
                    <c:v>1.033797317399999</c:v>
                  </c:pt>
                  <c:pt idx="22">
                    <c:v>1.2080943193</c:v>
                  </c:pt>
                  <c:pt idx="23">
                    <c:v>0.91527531910000004</c:v>
                  </c:pt>
                  <c:pt idx="24">
                    <c:v>1.2429759661999999</c:v>
                  </c:pt>
                  <c:pt idx="25">
                    <c:v>1.192866843</c:v>
                  </c:pt>
                  <c:pt idx="26">
                    <c:v>1.1136548002</c:v>
                  </c:pt>
                  <c:pt idx="27">
                    <c:v>1.0356914770000001</c:v>
                  </c:pt>
                  <c:pt idx="28">
                    <c:v>1.0000371338</c:v>
                  </c:pt>
                  <c:pt idx="29">
                    <c:v>1.2400978139000001</c:v>
                  </c:pt>
                  <c:pt idx="30">
                    <c:v>1.5993412105</c:v>
                  </c:pt>
                  <c:pt idx="31">
                    <c:v>1.2694076982</c:v>
                  </c:pt>
                  <c:pt idx="32">
                    <c:v>1.2533572740000001</c:v>
                  </c:pt>
                  <c:pt idx="33">
                    <c:v>1.1643965177</c:v>
                  </c:pt>
                  <c:pt idx="34">
                    <c:v>1.0517913389</c:v>
                  </c:pt>
                  <c:pt idx="35">
                    <c:v>0.98760433089999999</c:v>
                  </c:pt>
                  <c:pt idx="36">
                    <c:v>1.0215621531000001</c:v>
                  </c:pt>
                  <c:pt idx="37">
                    <c:v>0.78004672370000006</c:v>
                  </c:pt>
                  <c:pt idx="38">
                    <c:v>0.83561703880000004</c:v>
                  </c:pt>
                  <c:pt idx="39">
                    <c:v>1.8769441059</c:v>
                  </c:pt>
                  <c:pt idx="40">
                    <c:v>2.1025615109000002</c:v>
                  </c:pt>
                  <c:pt idx="41">
                    <c:v>1.4545658906000001</c:v>
                  </c:pt>
                  <c:pt idx="42">
                    <c:v>1.7241368582000001</c:v>
                  </c:pt>
                  <c:pt idx="43">
                    <c:v>1.7507924078999999</c:v>
                  </c:pt>
                  <c:pt idx="44">
                    <c:v>1.3832269377999999</c:v>
                  </c:pt>
                  <c:pt idx="45">
                    <c:v>1.0368426148000001</c:v>
                  </c:pt>
                  <c:pt idx="46">
                    <c:v>1.1349762745</c:v>
                  </c:pt>
                  <c:pt idx="47">
                    <c:v>1.0986753735999999</c:v>
                  </c:pt>
                  <c:pt idx="48">
                    <c:v>1.1230499571999999</c:v>
                  </c:pt>
                  <c:pt idx="49">
                    <c:v>1.1285160784999999</c:v>
                  </c:pt>
                  <c:pt idx="50">
                    <c:v>1.0699134365</c:v>
                  </c:pt>
                  <c:pt idx="51">
                    <c:v>0.67576889699999998</c:v>
                  </c:pt>
                  <c:pt idx="52">
                    <c:v>0.80056991759999996</c:v>
                  </c:pt>
                  <c:pt idx="53">
                    <c:v>0.69918842420000005</c:v>
                  </c:pt>
                  <c:pt idx="54">
                    <c:v>0.85010964479999995</c:v>
                  </c:pt>
                  <c:pt idx="55">
                    <c:v>0.93460771730000003</c:v>
                  </c:pt>
                  <c:pt idx="56">
                    <c:v>0.81214415399999995</c:v>
                  </c:pt>
                  <c:pt idx="57">
                    <c:v>0.78552505809999995</c:v>
                  </c:pt>
                  <c:pt idx="58">
                    <c:v>0.97131878140000005</c:v>
                  </c:pt>
                  <c:pt idx="59">
                    <c:v>0.91336029679999997</c:v>
                  </c:pt>
                  <c:pt idx="60">
                    <c:v>1.4630324977</c:v>
                  </c:pt>
                  <c:pt idx="61">
                    <c:v>1.3005978523999999</c:v>
                  </c:pt>
                  <c:pt idx="62">
                    <c:v>1.2174798157</c:v>
                  </c:pt>
                  <c:pt idx="63">
                    <c:v>1.0237452708000001</c:v>
                  </c:pt>
                  <c:pt idx="64">
                    <c:v>1.1794036059999999</c:v>
                  </c:pt>
                  <c:pt idx="65">
                    <c:v>0.94059016640000004</c:v>
                  </c:pt>
                  <c:pt idx="66">
                    <c:v>0.92140910300000001</c:v>
                  </c:pt>
                  <c:pt idx="67">
                    <c:v>1.0205981995</c:v>
                  </c:pt>
                  <c:pt idx="68">
                    <c:v>1.2848097365</c:v>
                  </c:pt>
                  <c:pt idx="69">
                    <c:v>1.1968646628999999</c:v>
                  </c:pt>
                  <c:pt idx="70">
                    <c:v>1.1818314865999999</c:v>
                  </c:pt>
                  <c:pt idx="71">
                    <c:v>1.7070975808</c:v>
                  </c:pt>
                  <c:pt idx="72">
                    <c:v>1.6338883173000001</c:v>
                  </c:pt>
                  <c:pt idx="73">
                    <c:v>1.8810443133000001</c:v>
                  </c:pt>
                  <c:pt idx="74">
                    <c:v>2.1304271774000001</c:v>
                  </c:pt>
                  <c:pt idx="75">
                    <c:v>1.830873744</c:v>
                  </c:pt>
                  <c:pt idx="76">
                    <c:v>1.8878902228000001</c:v>
                  </c:pt>
                  <c:pt idx="77">
                    <c:v>1.8406212310000001</c:v>
                  </c:pt>
                  <c:pt idx="78">
                    <c:v>2.139447635699999</c:v>
                  </c:pt>
                  <c:pt idx="79">
                    <c:v>1.7710085312999999</c:v>
                  </c:pt>
                  <c:pt idx="80">
                    <c:v>2.241945439399998</c:v>
                  </c:pt>
                  <c:pt idx="81">
                    <c:v>1.8629702370000001</c:v>
                  </c:pt>
                  <c:pt idx="82">
                    <c:v>2.5803473914000001</c:v>
                  </c:pt>
                  <c:pt idx="83">
                    <c:v>2.8182812360999998</c:v>
                  </c:pt>
                  <c:pt idx="84">
                    <c:v>2.5509820384999999</c:v>
                  </c:pt>
                  <c:pt idx="85">
                    <c:v>2.7106725633000002</c:v>
                  </c:pt>
                  <c:pt idx="86">
                    <c:v>2.3206350681000001</c:v>
                  </c:pt>
                  <c:pt idx="87">
                    <c:v>2.3117787619999999</c:v>
                  </c:pt>
                  <c:pt idx="88">
                    <c:v>2.3769278818999999</c:v>
                  </c:pt>
                  <c:pt idx="89">
                    <c:v>2.2737936774</c:v>
                  </c:pt>
                  <c:pt idx="90">
                    <c:v>2.0782877320000002</c:v>
                  </c:pt>
                  <c:pt idx="91">
                    <c:v>2.1768485801999971</c:v>
                  </c:pt>
                  <c:pt idx="92">
                    <c:v>2.325295405499999</c:v>
                  </c:pt>
                  <c:pt idx="93">
                    <c:v>2.9379911608999998</c:v>
                  </c:pt>
                  <c:pt idx="94">
                    <c:v>2.6338901069</c:v>
                  </c:pt>
                  <c:pt idx="95">
                    <c:v>2.7765082196000002</c:v>
                  </c:pt>
                  <c:pt idx="96">
                    <c:v>2.569896382</c:v>
                  </c:pt>
                  <c:pt idx="97">
                    <c:v>1.9354094627</c:v>
                  </c:pt>
                  <c:pt idx="98">
                    <c:v>1.929494221199999</c:v>
                  </c:pt>
                  <c:pt idx="99">
                    <c:v>1.9406532097</c:v>
                  </c:pt>
                  <c:pt idx="100">
                    <c:v>2.2742184468</c:v>
                  </c:pt>
                  <c:pt idx="101">
                    <c:v>2.3636319444999998</c:v>
                  </c:pt>
                  <c:pt idx="102">
                    <c:v>2.4691993210000001</c:v>
                  </c:pt>
                  <c:pt idx="103">
                    <c:v>2.8683945291000001</c:v>
                  </c:pt>
                  <c:pt idx="104">
                    <c:v>2.8508601513</c:v>
                  </c:pt>
                  <c:pt idx="105">
                    <c:v>1.5722054524</c:v>
                  </c:pt>
                  <c:pt idx="106">
                    <c:v>2.0552045855999999</c:v>
                  </c:pt>
                  <c:pt idx="107">
                    <c:v>2.4503083057000001</c:v>
                  </c:pt>
                  <c:pt idx="108">
                    <c:v>2.7849812595999999</c:v>
                  </c:pt>
                  <c:pt idx="109">
                    <c:v>2.4214079088</c:v>
                  </c:pt>
                  <c:pt idx="110">
                    <c:v>2.885805180899998</c:v>
                  </c:pt>
                  <c:pt idx="111">
                    <c:v>3.0254909689999998</c:v>
                  </c:pt>
                  <c:pt idx="112">
                    <c:v>2.7965941004000001</c:v>
                  </c:pt>
                  <c:pt idx="113">
                    <c:v>3.0932985350000002</c:v>
                  </c:pt>
                  <c:pt idx="114">
                    <c:v>2.5233332629</c:v>
                  </c:pt>
                  <c:pt idx="115">
                    <c:v>2.8533211701000001</c:v>
                  </c:pt>
                  <c:pt idx="116">
                    <c:v>2.9835806087000001</c:v>
                  </c:pt>
                  <c:pt idx="117">
                    <c:v>3.4837984482</c:v>
                  </c:pt>
                </c:numCache>
              </c:numRef>
            </c:minus>
          </c:errBars>
          <c:xVal>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xVal>
          <c:yVal>
            <c:numRef>
              <c:f>Sheet2!$D$4:$D$121</c:f>
              <c:numCache>
                <c:formatCode>General</c:formatCode>
                <c:ptCount val="118"/>
                <c:pt idx="0">
                  <c:v>10.325079880000001</c:v>
                </c:pt>
                <c:pt idx="1">
                  <c:v>11.460240969999999</c:v>
                </c:pt>
                <c:pt idx="2">
                  <c:v>10.292476430000001</c:v>
                </c:pt>
                <c:pt idx="3">
                  <c:v>11.18188016</c:v>
                </c:pt>
                <c:pt idx="4">
                  <c:v>8.2164444569999997</c:v>
                </c:pt>
                <c:pt idx="5">
                  <c:v>7.0769244000000002</c:v>
                </c:pt>
                <c:pt idx="6">
                  <c:v>8.7526476948000003</c:v>
                </c:pt>
                <c:pt idx="7">
                  <c:v>3.9230889584000002</c:v>
                </c:pt>
                <c:pt idx="8">
                  <c:v>4.6749777726999646</c:v>
                </c:pt>
                <c:pt idx="9">
                  <c:v>7.2188427050000001</c:v>
                </c:pt>
                <c:pt idx="10">
                  <c:v>7.4944558629999367</c:v>
                </c:pt>
                <c:pt idx="11">
                  <c:v>7.0754390980000004</c:v>
                </c:pt>
                <c:pt idx="12">
                  <c:v>6.4570009889</c:v>
                </c:pt>
                <c:pt idx="13">
                  <c:v>8.0234212738000004</c:v>
                </c:pt>
                <c:pt idx="14">
                  <c:v>7.4432622789999998</c:v>
                </c:pt>
                <c:pt idx="15">
                  <c:v>7.1672227064999756</c:v>
                </c:pt>
                <c:pt idx="16">
                  <c:v>7.0156155310999404</c:v>
                </c:pt>
                <c:pt idx="17">
                  <c:v>6.6619746928999737</c:v>
                </c:pt>
                <c:pt idx="18">
                  <c:v>7.2490671832000002</c:v>
                </c:pt>
                <c:pt idx="19">
                  <c:v>7.6397230070999997</c:v>
                </c:pt>
                <c:pt idx="20">
                  <c:v>8.2870137907999979</c:v>
                </c:pt>
                <c:pt idx="21">
                  <c:v>7.4458728656000002</c:v>
                </c:pt>
                <c:pt idx="22">
                  <c:v>8.7825295198000006</c:v>
                </c:pt>
                <c:pt idx="23">
                  <c:v>7.3787571020999998</c:v>
                </c:pt>
                <c:pt idx="24">
                  <c:v>8.0389589576999985</c:v>
                </c:pt>
                <c:pt idx="25">
                  <c:v>9.1947382428999997</c:v>
                </c:pt>
                <c:pt idx="26">
                  <c:v>9.9878131757999995</c:v>
                </c:pt>
                <c:pt idx="27">
                  <c:v>9.626927981599998</c:v>
                </c:pt>
                <c:pt idx="28">
                  <c:v>8.2781150992999972</c:v>
                </c:pt>
                <c:pt idx="29">
                  <c:v>10.201215044</c:v>
                </c:pt>
                <c:pt idx="30">
                  <c:v>9.7613700823999476</c:v>
                </c:pt>
                <c:pt idx="31">
                  <c:v>8.5154869288999997</c:v>
                </c:pt>
                <c:pt idx="32">
                  <c:v>8.9257029809000006</c:v>
                </c:pt>
                <c:pt idx="33">
                  <c:v>8.0143168992000007</c:v>
                </c:pt>
                <c:pt idx="34">
                  <c:v>7.4514254915000002</c:v>
                </c:pt>
                <c:pt idx="35">
                  <c:v>7.7388722651000004</c:v>
                </c:pt>
                <c:pt idx="36">
                  <c:v>9.2444052240999994</c:v>
                </c:pt>
                <c:pt idx="37">
                  <c:v>8.4213230290999981</c:v>
                </c:pt>
                <c:pt idx="38">
                  <c:v>7.1544391140999846</c:v>
                </c:pt>
                <c:pt idx="39">
                  <c:v>13.348323392999999</c:v>
                </c:pt>
                <c:pt idx="40">
                  <c:v>12.921746647999999</c:v>
                </c:pt>
                <c:pt idx="41">
                  <c:v>8.7253464708000017</c:v>
                </c:pt>
                <c:pt idx="42">
                  <c:v>11.643959873</c:v>
                </c:pt>
                <c:pt idx="43">
                  <c:v>10.900978969000001</c:v>
                </c:pt>
                <c:pt idx="44">
                  <c:v>9.7546900784999995</c:v>
                </c:pt>
                <c:pt idx="45">
                  <c:v>7.6465784597999846</c:v>
                </c:pt>
                <c:pt idx="46">
                  <c:v>7.9029062730999646</c:v>
                </c:pt>
                <c:pt idx="47">
                  <c:v>7.5763109577999854</c:v>
                </c:pt>
                <c:pt idx="48">
                  <c:v>7.3999464211000001</c:v>
                </c:pt>
                <c:pt idx="49">
                  <c:v>7.5983539047999997</c:v>
                </c:pt>
                <c:pt idx="50">
                  <c:v>7.1612472986000002</c:v>
                </c:pt>
                <c:pt idx="51">
                  <c:v>5.4705221214000002</c:v>
                </c:pt>
                <c:pt idx="52">
                  <c:v>6.7161817472999736</c:v>
                </c:pt>
                <c:pt idx="53">
                  <c:v>5.4619996164</c:v>
                </c:pt>
                <c:pt idx="54">
                  <c:v>7.4751484207000001</c:v>
                </c:pt>
                <c:pt idx="55">
                  <c:v>7.8433556253000001</c:v>
                </c:pt>
                <c:pt idx="56">
                  <c:v>8.2299848242000007</c:v>
                </c:pt>
                <c:pt idx="57">
                  <c:v>7.5917983457</c:v>
                </c:pt>
                <c:pt idx="58">
                  <c:v>8.5256956676000026</c:v>
                </c:pt>
                <c:pt idx="59">
                  <c:v>8.5802007986</c:v>
                </c:pt>
                <c:pt idx="60">
                  <c:v>12.396459742999999</c:v>
                </c:pt>
                <c:pt idx="61">
                  <c:v>11.365280775</c:v>
                </c:pt>
                <c:pt idx="62">
                  <c:v>11.546123164000001</c:v>
                </c:pt>
                <c:pt idx="63">
                  <c:v>11.283748718</c:v>
                </c:pt>
                <c:pt idx="64">
                  <c:v>11.562335415</c:v>
                </c:pt>
                <c:pt idx="65">
                  <c:v>9.1208419408999983</c:v>
                </c:pt>
                <c:pt idx="66">
                  <c:v>10.831496945</c:v>
                </c:pt>
                <c:pt idx="67">
                  <c:v>9.8244110091000003</c:v>
                </c:pt>
                <c:pt idx="68">
                  <c:v>12.651171467999999</c:v>
                </c:pt>
                <c:pt idx="69">
                  <c:v>12.718567049000001</c:v>
                </c:pt>
                <c:pt idx="70">
                  <c:v>12.969103502999999</c:v>
                </c:pt>
                <c:pt idx="71">
                  <c:v>12.439087296</c:v>
                </c:pt>
                <c:pt idx="72">
                  <c:v>13.490380013999999</c:v>
                </c:pt>
                <c:pt idx="73">
                  <c:v>12.599842653</c:v>
                </c:pt>
                <c:pt idx="74">
                  <c:v>15.948468286000001</c:v>
                </c:pt>
                <c:pt idx="75">
                  <c:v>16.327636378000001</c:v>
                </c:pt>
                <c:pt idx="76">
                  <c:v>15.990157613999999</c:v>
                </c:pt>
                <c:pt idx="77">
                  <c:v>14.707171560999999</c:v>
                </c:pt>
                <c:pt idx="78">
                  <c:v>16.715539153000002</c:v>
                </c:pt>
                <c:pt idx="79">
                  <c:v>15.858288899</c:v>
                </c:pt>
                <c:pt idx="80">
                  <c:v>17.423550465999991</c:v>
                </c:pt>
                <c:pt idx="81">
                  <c:v>16.363628305999999</c:v>
                </c:pt>
                <c:pt idx="82">
                  <c:v>19.045831786000001</c:v>
                </c:pt>
                <c:pt idx="83">
                  <c:v>19.717425751</c:v>
                </c:pt>
                <c:pt idx="84">
                  <c:v>18.061146221000001</c:v>
                </c:pt>
                <c:pt idx="85">
                  <c:v>18.545928816</c:v>
                </c:pt>
                <c:pt idx="86">
                  <c:v>17.763757602999981</c:v>
                </c:pt>
                <c:pt idx="87">
                  <c:v>14.723543750999999</c:v>
                </c:pt>
                <c:pt idx="88">
                  <c:v>16.000192421000001</c:v>
                </c:pt>
                <c:pt idx="89">
                  <c:v>16.477084783999999</c:v>
                </c:pt>
                <c:pt idx="90">
                  <c:v>15.547140174999999</c:v>
                </c:pt>
                <c:pt idx="91">
                  <c:v>15.240256642</c:v>
                </c:pt>
                <c:pt idx="92">
                  <c:v>18.267374007000001</c:v>
                </c:pt>
                <c:pt idx="93">
                  <c:v>22.913672601999981</c:v>
                </c:pt>
                <c:pt idx="94">
                  <c:v>20.335413064000001</c:v>
                </c:pt>
                <c:pt idx="95">
                  <c:v>21.594109073999981</c:v>
                </c:pt>
                <c:pt idx="96">
                  <c:v>20.579463930999999</c:v>
                </c:pt>
                <c:pt idx="97">
                  <c:v>18.718358665</c:v>
                </c:pt>
                <c:pt idx="98">
                  <c:v>19.119798077999999</c:v>
                </c:pt>
                <c:pt idx="99">
                  <c:v>20.887869958</c:v>
                </c:pt>
                <c:pt idx="100">
                  <c:v>23.085206421999999</c:v>
                </c:pt>
                <c:pt idx="101">
                  <c:v>19.217503096000009</c:v>
                </c:pt>
                <c:pt idx="102">
                  <c:v>17.997658854000001</c:v>
                </c:pt>
                <c:pt idx="103">
                  <c:v>20.983366071999779</c:v>
                </c:pt>
                <c:pt idx="104">
                  <c:v>21.509667243999999</c:v>
                </c:pt>
                <c:pt idx="105">
                  <c:v>15.785300835999999</c:v>
                </c:pt>
                <c:pt idx="106">
                  <c:v>16.113361396999998</c:v>
                </c:pt>
                <c:pt idx="107">
                  <c:v>21.386452970000001</c:v>
                </c:pt>
                <c:pt idx="108">
                  <c:v>21.812331672999999</c:v>
                </c:pt>
                <c:pt idx="109">
                  <c:v>18.230980368000001</c:v>
                </c:pt>
                <c:pt idx="110">
                  <c:v>20.816998741999999</c:v>
                </c:pt>
                <c:pt idx="111">
                  <c:v>21.869258818999999</c:v>
                </c:pt>
                <c:pt idx="112">
                  <c:v>20.065896867999999</c:v>
                </c:pt>
                <c:pt idx="113">
                  <c:v>22.411086893</c:v>
                </c:pt>
                <c:pt idx="114">
                  <c:v>18.561498523000001</c:v>
                </c:pt>
                <c:pt idx="115">
                  <c:v>18.189101479000001</c:v>
                </c:pt>
                <c:pt idx="116">
                  <c:v>21.753249816</c:v>
                </c:pt>
                <c:pt idx="117">
                  <c:v>28.754338102999991</c:v>
                </c:pt>
              </c:numCache>
            </c:numRef>
          </c:yVal>
          <c:smooth val="1"/>
        </c:ser>
        <c:dLbls>
          <c:showLegendKey val="0"/>
          <c:showVal val="0"/>
          <c:showCatName val="0"/>
          <c:showSerName val="0"/>
          <c:showPercent val="0"/>
          <c:showBubbleSize val="0"/>
        </c:dLbls>
        <c:axId val="393830632"/>
        <c:axId val="393831024"/>
      </c:scatterChart>
      <c:valAx>
        <c:axId val="393830632"/>
        <c:scaling>
          <c:orientation val="minMax"/>
          <c:max val="2013"/>
          <c:min val="1895"/>
        </c:scaling>
        <c:delete val="0"/>
        <c:axPos val="b"/>
        <c:numFmt formatCode="General" sourceLinked="1"/>
        <c:majorTickMark val="cross"/>
        <c:minorTickMark val="none"/>
        <c:tickLblPos val="none"/>
        <c:spPr>
          <a:ln>
            <a:solidFill>
              <a:schemeClr val="tx1">
                <a:lumMod val="75000"/>
                <a:lumOff val="25000"/>
              </a:schemeClr>
            </a:solidFill>
          </a:ln>
        </c:spPr>
        <c:crossAx val="393831024"/>
        <c:crosses val="autoZero"/>
        <c:crossBetween val="midCat"/>
        <c:majorUnit val="10"/>
        <c:minorUnit val="5"/>
      </c:valAx>
      <c:valAx>
        <c:axId val="393831024"/>
        <c:scaling>
          <c:orientation val="minMax"/>
          <c:max val="30"/>
          <c:min val="0"/>
        </c:scaling>
        <c:delete val="0"/>
        <c:axPos val="l"/>
        <c:majorGridlines>
          <c:spPr>
            <a:ln>
              <a:noFill/>
            </a:ln>
          </c:spPr>
        </c:majorGridlines>
        <c:numFmt formatCode="0" sourceLinked="0"/>
        <c:majorTickMark val="cross"/>
        <c:minorTickMark val="none"/>
        <c:tickLblPos val="nextTo"/>
        <c:spPr>
          <a:ln>
            <a:solidFill>
              <a:schemeClr val="tx1">
                <a:lumMod val="75000"/>
                <a:lumOff val="25000"/>
              </a:schemeClr>
            </a:solidFill>
          </a:ln>
        </c:spPr>
        <c:crossAx val="393830632"/>
        <c:crosses val="autoZero"/>
        <c:crossBetween val="midCat"/>
        <c:majorUnit val="10"/>
      </c:valAx>
      <c:valAx>
        <c:axId val="393831416"/>
        <c:scaling>
          <c:orientation val="minMax"/>
          <c:max val="45"/>
          <c:min val="0"/>
        </c:scaling>
        <c:delete val="0"/>
        <c:axPos val="r"/>
        <c:numFmt formatCode="General" sourceLinked="1"/>
        <c:majorTickMark val="out"/>
        <c:minorTickMark val="none"/>
        <c:tickLblPos val="nextTo"/>
        <c:crossAx val="393831808"/>
        <c:crosses val="max"/>
        <c:crossBetween val="between"/>
        <c:majorUnit val="20"/>
      </c:valAx>
      <c:catAx>
        <c:axId val="393831808"/>
        <c:scaling>
          <c:orientation val="minMax"/>
        </c:scaling>
        <c:delete val="1"/>
        <c:axPos val="b"/>
        <c:numFmt formatCode="General" sourceLinked="1"/>
        <c:majorTickMark val="out"/>
        <c:minorTickMark val="none"/>
        <c:tickLblPos val="nextTo"/>
        <c:crossAx val="393831416"/>
        <c:crosses val="autoZero"/>
        <c:auto val="1"/>
        <c:lblAlgn val="ctr"/>
        <c:lblOffset val="100"/>
        <c:noMultiLvlLbl val="0"/>
      </c:catAx>
      <c:spPr>
        <a:noFill/>
        <a:ln>
          <a:solidFill>
            <a:schemeClr val="tx1">
              <a:lumMod val="75000"/>
              <a:lumOff val="25000"/>
            </a:schemeClr>
          </a:solidFill>
        </a:ln>
      </c:spPr>
    </c:plotArea>
    <c:plotVisOnly val="1"/>
    <c:dispBlanksAs val="gap"/>
    <c:showDLblsOverMax val="0"/>
  </c:chart>
  <c:spPr>
    <a:noFill/>
    <a:ln>
      <a:noFill/>
    </a:ln>
  </c:spPr>
  <c:txPr>
    <a:bodyPr/>
    <a:lstStyle/>
    <a:p>
      <a:pPr>
        <a:defRPr sz="1200">
          <a:latin typeface="Cambria"/>
          <a:cs typeface="Cambria"/>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Red spruce</a:t>
            </a:r>
          </a:p>
        </c:rich>
      </c:tx>
      <c:layout>
        <c:manualLayout>
          <c:xMode val="edge"/>
          <c:yMode val="edge"/>
          <c:x val="8.5622421713957897E-2"/>
          <c:y val="0.105282332599717"/>
        </c:manualLayout>
      </c:layout>
      <c:overlay val="1"/>
    </c:title>
    <c:autoTitleDeleted val="0"/>
    <c:plotArea>
      <c:layout>
        <c:manualLayout>
          <c:layoutTarget val="inner"/>
          <c:xMode val="edge"/>
          <c:yMode val="edge"/>
          <c:x val="7.9358014074234998E-2"/>
          <c:y val="5.8793744531933499E-2"/>
          <c:w val="0.84204315988910605"/>
          <c:h val="0.81918252405949199"/>
        </c:manualLayout>
      </c:layout>
      <c:barChart>
        <c:barDir val="col"/>
        <c:grouping val="clustered"/>
        <c:varyColors val="0"/>
        <c:ser>
          <c:idx val="5"/>
          <c:order val="2"/>
          <c:tx>
            <c:v>N trees (PIRU)</c:v>
          </c:tx>
          <c:spPr>
            <a:solidFill>
              <a:schemeClr val="bg1">
                <a:lumMod val="85000"/>
              </a:schemeClr>
            </a:solidFill>
            <a:ln w="12700">
              <a:solidFill>
                <a:schemeClr val="bg1">
                  <a:lumMod val="85000"/>
                </a:schemeClr>
              </a:solidFill>
              <a:prstDash val="sysDash"/>
            </a:ln>
          </c:spPr>
          <c:invertIfNegative val="0"/>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Sheet2!$V$4:$V$121</c:f>
              <c:numCache>
                <c:formatCode>General</c:formatCode>
                <c:ptCount val="118"/>
                <c:pt idx="0">
                  <c:v>13</c:v>
                </c:pt>
                <c:pt idx="1">
                  <c:v>13</c:v>
                </c:pt>
                <c:pt idx="2">
                  <c:v>13</c:v>
                </c:pt>
                <c:pt idx="3">
                  <c:v>13</c:v>
                </c:pt>
                <c:pt idx="4">
                  <c:v>13</c:v>
                </c:pt>
                <c:pt idx="5">
                  <c:v>14</c:v>
                </c:pt>
                <c:pt idx="6">
                  <c:v>15</c:v>
                </c:pt>
                <c:pt idx="7">
                  <c:v>15</c:v>
                </c:pt>
                <c:pt idx="8">
                  <c:v>16</c:v>
                </c:pt>
                <c:pt idx="9">
                  <c:v>17</c:v>
                </c:pt>
                <c:pt idx="10">
                  <c:v>17</c:v>
                </c:pt>
                <c:pt idx="11">
                  <c:v>17</c:v>
                </c:pt>
                <c:pt idx="12">
                  <c:v>17</c:v>
                </c:pt>
                <c:pt idx="13">
                  <c:v>18</c:v>
                </c:pt>
                <c:pt idx="14">
                  <c:v>18</c:v>
                </c:pt>
                <c:pt idx="15">
                  <c:v>18</c:v>
                </c:pt>
                <c:pt idx="16">
                  <c:v>18</c:v>
                </c:pt>
                <c:pt idx="17">
                  <c:v>19</c:v>
                </c:pt>
                <c:pt idx="18">
                  <c:v>19</c:v>
                </c:pt>
                <c:pt idx="19">
                  <c:v>19</c:v>
                </c:pt>
                <c:pt idx="20">
                  <c:v>19</c:v>
                </c:pt>
                <c:pt idx="21">
                  <c:v>19</c:v>
                </c:pt>
                <c:pt idx="22">
                  <c:v>19</c:v>
                </c:pt>
                <c:pt idx="23">
                  <c:v>20</c:v>
                </c:pt>
                <c:pt idx="24">
                  <c:v>20</c:v>
                </c:pt>
                <c:pt idx="25">
                  <c:v>22</c:v>
                </c:pt>
                <c:pt idx="26">
                  <c:v>22</c:v>
                </c:pt>
                <c:pt idx="27">
                  <c:v>22</c:v>
                </c:pt>
                <c:pt idx="28">
                  <c:v>22</c:v>
                </c:pt>
                <c:pt idx="29">
                  <c:v>22</c:v>
                </c:pt>
                <c:pt idx="30">
                  <c:v>22</c:v>
                </c:pt>
                <c:pt idx="31">
                  <c:v>22</c:v>
                </c:pt>
                <c:pt idx="32">
                  <c:v>22</c:v>
                </c:pt>
                <c:pt idx="33">
                  <c:v>22</c:v>
                </c:pt>
                <c:pt idx="34">
                  <c:v>22</c:v>
                </c:pt>
                <c:pt idx="35">
                  <c:v>24</c:v>
                </c:pt>
                <c:pt idx="36">
                  <c:v>24</c:v>
                </c:pt>
                <c:pt idx="37">
                  <c:v>25</c:v>
                </c:pt>
                <c:pt idx="38">
                  <c:v>25</c:v>
                </c:pt>
                <c:pt idx="39">
                  <c:v>26</c:v>
                </c:pt>
                <c:pt idx="40">
                  <c:v>26</c:v>
                </c:pt>
                <c:pt idx="41">
                  <c:v>26</c:v>
                </c:pt>
                <c:pt idx="42">
                  <c:v>27</c:v>
                </c:pt>
                <c:pt idx="43">
                  <c:v>28</c:v>
                </c:pt>
                <c:pt idx="44">
                  <c:v>29</c:v>
                </c:pt>
                <c:pt idx="45">
                  <c:v>29</c:v>
                </c:pt>
                <c:pt idx="46">
                  <c:v>29</c:v>
                </c:pt>
                <c:pt idx="47">
                  <c:v>29</c:v>
                </c:pt>
                <c:pt idx="48">
                  <c:v>30</c:v>
                </c:pt>
                <c:pt idx="49">
                  <c:v>30</c:v>
                </c:pt>
                <c:pt idx="50">
                  <c:v>30</c:v>
                </c:pt>
                <c:pt idx="51">
                  <c:v>30</c:v>
                </c:pt>
                <c:pt idx="52">
                  <c:v>30</c:v>
                </c:pt>
                <c:pt idx="53">
                  <c:v>30</c:v>
                </c:pt>
                <c:pt idx="54">
                  <c:v>30</c:v>
                </c:pt>
                <c:pt idx="55">
                  <c:v>31</c:v>
                </c:pt>
                <c:pt idx="56">
                  <c:v>31</c:v>
                </c:pt>
                <c:pt idx="57">
                  <c:v>31</c:v>
                </c:pt>
                <c:pt idx="58">
                  <c:v>31</c:v>
                </c:pt>
                <c:pt idx="59">
                  <c:v>31</c:v>
                </c:pt>
                <c:pt idx="60">
                  <c:v>31</c:v>
                </c:pt>
                <c:pt idx="61">
                  <c:v>31</c:v>
                </c:pt>
                <c:pt idx="62">
                  <c:v>31</c:v>
                </c:pt>
                <c:pt idx="63">
                  <c:v>31</c:v>
                </c:pt>
                <c:pt idx="64">
                  <c:v>31</c:v>
                </c:pt>
                <c:pt idx="65">
                  <c:v>31</c:v>
                </c:pt>
                <c:pt idx="66">
                  <c:v>31</c:v>
                </c:pt>
                <c:pt idx="67">
                  <c:v>31</c:v>
                </c:pt>
                <c:pt idx="68">
                  <c:v>31</c:v>
                </c:pt>
                <c:pt idx="69">
                  <c:v>31</c:v>
                </c:pt>
                <c:pt idx="70">
                  <c:v>31</c:v>
                </c:pt>
                <c:pt idx="71">
                  <c:v>31</c:v>
                </c:pt>
                <c:pt idx="72">
                  <c:v>31</c:v>
                </c:pt>
                <c:pt idx="73">
                  <c:v>31</c:v>
                </c:pt>
                <c:pt idx="74">
                  <c:v>31</c:v>
                </c:pt>
                <c:pt idx="75">
                  <c:v>31</c:v>
                </c:pt>
                <c:pt idx="76">
                  <c:v>31</c:v>
                </c:pt>
                <c:pt idx="77">
                  <c:v>31</c:v>
                </c:pt>
                <c:pt idx="78">
                  <c:v>31</c:v>
                </c:pt>
                <c:pt idx="79">
                  <c:v>31</c:v>
                </c:pt>
                <c:pt idx="80">
                  <c:v>31</c:v>
                </c:pt>
                <c:pt idx="81">
                  <c:v>31</c:v>
                </c:pt>
                <c:pt idx="82">
                  <c:v>31</c:v>
                </c:pt>
                <c:pt idx="83">
                  <c:v>31</c:v>
                </c:pt>
                <c:pt idx="84">
                  <c:v>31</c:v>
                </c:pt>
                <c:pt idx="85">
                  <c:v>31</c:v>
                </c:pt>
                <c:pt idx="86">
                  <c:v>31</c:v>
                </c:pt>
                <c:pt idx="87">
                  <c:v>31</c:v>
                </c:pt>
                <c:pt idx="88">
                  <c:v>31</c:v>
                </c:pt>
                <c:pt idx="89">
                  <c:v>31</c:v>
                </c:pt>
                <c:pt idx="90">
                  <c:v>31</c:v>
                </c:pt>
                <c:pt idx="91">
                  <c:v>31</c:v>
                </c:pt>
                <c:pt idx="92">
                  <c:v>31</c:v>
                </c:pt>
                <c:pt idx="93">
                  <c:v>31</c:v>
                </c:pt>
                <c:pt idx="94">
                  <c:v>31</c:v>
                </c:pt>
                <c:pt idx="95">
                  <c:v>31</c:v>
                </c:pt>
                <c:pt idx="96">
                  <c:v>31</c:v>
                </c:pt>
                <c:pt idx="97">
                  <c:v>31</c:v>
                </c:pt>
                <c:pt idx="98">
                  <c:v>31</c:v>
                </c:pt>
                <c:pt idx="99">
                  <c:v>31</c:v>
                </c:pt>
                <c:pt idx="100">
                  <c:v>31</c:v>
                </c:pt>
                <c:pt idx="101">
                  <c:v>31</c:v>
                </c:pt>
                <c:pt idx="102">
                  <c:v>31</c:v>
                </c:pt>
                <c:pt idx="103">
                  <c:v>31</c:v>
                </c:pt>
                <c:pt idx="104">
                  <c:v>31</c:v>
                </c:pt>
                <c:pt idx="105">
                  <c:v>31</c:v>
                </c:pt>
                <c:pt idx="106">
                  <c:v>31</c:v>
                </c:pt>
                <c:pt idx="107">
                  <c:v>31</c:v>
                </c:pt>
                <c:pt idx="108">
                  <c:v>31</c:v>
                </c:pt>
                <c:pt idx="109">
                  <c:v>31</c:v>
                </c:pt>
                <c:pt idx="110">
                  <c:v>31</c:v>
                </c:pt>
                <c:pt idx="111">
                  <c:v>31</c:v>
                </c:pt>
                <c:pt idx="112">
                  <c:v>31</c:v>
                </c:pt>
                <c:pt idx="113">
                  <c:v>31</c:v>
                </c:pt>
                <c:pt idx="114">
                  <c:v>31</c:v>
                </c:pt>
                <c:pt idx="115">
                  <c:v>31</c:v>
                </c:pt>
                <c:pt idx="116">
                  <c:v>31</c:v>
                </c:pt>
                <c:pt idx="117">
                  <c:v>31</c:v>
                </c:pt>
              </c:numCache>
            </c:numRef>
          </c:val>
        </c:ser>
        <c:dLbls>
          <c:showLegendKey val="0"/>
          <c:showVal val="0"/>
          <c:showCatName val="0"/>
          <c:showSerName val="0"/>
          <c:showPercent val="0"/>
          <c:showBubbleSize val="0"/>
        </c:dLbls>
        <c:gapWidth val="0"/>
        <c:axId val="393833768"/>
        <c:axId val="393833376"/>
      </c:barChart>
      <c:lineChart>
        <c:grouping val="standard"/>
        <c:varyColors val="0"/>
        <c:ser>
          <c:idx val="4"/>
          <c:order val="1"/>
          <c:tx>
            <c:v>PIRU</c:v>
          </c:tx>
          <c:spPr>
            <a:ln w="38100">
              <a:solidFill>
                <a:schemeClr val="accent2"/>
              </a:solidFill>
            </a:ln>
          </c:spPr>
          <c:marker>
            <c:symbol val="none"/>
          </c:marker>
          <c:errBars>
            <c:errDir val="y"/>
            <c:errBarType val="both"/>
            <c:errValType val="cust"/>
            <c:noEndCap val="1"/>
            <c:plus>
              <c:numRef>
                <c:f>Sheet2!$N$4:$N$121</c:f>
                <c:numCache>
                  <c:formatCode>General</c:formatCode>
                  <c:ptCount val="118"/>
                  <c:pt idx="0">
                    <c:v>2.0035572498000001</c:v>
                  </c:pt>
                  <c:pt idx="1">
                    <c:v>1.5159606372000001</c:v>
                  </c:pt>
                  <c:pt idx="2">
                    <c:v>1.4468851507</c:v>
                  </c:pt>
                  <c:pt idx="3">
                    <c:v>1.4113058003000001</c:v>
                  </c:pt>
                  <c:pt idx="4">
                    <c:v>1.3832408078</c:v>
                  </c:pt>
                  <c:pt idx="5">
                    <c:v>1.4269043275</c:v>
                  </c:pt>
                  <c:pt idx="6">
                    <c:v>1.1694288623</c:v>
                  </c:pt>
                  <c:pt idx="7">
                    <c:v>1.225426288</c:v>
                  </c:pt>
                  <c:pt idx="8">
                    <c:v>1.4553736279</c:v>
                  </c:pt>
                  <c:pt idx="9">
                    <c:v>1.4697958246</c:v>
                  </c:pt>
                  <c:pt idx="10">
                    <c:v>1.5695146928000001</c:v>
                  </c:pt>
                  <c:pt idx="11">
                    <c:v>1.2565761195</c:v>
                  </c:pt>
                  <c:pt idx="12">
                    <c:v>1.0080606297000001</c:v>
                  </c:pt>
                  <c:pt idx="13">
                    <c:v>1.1439601519</c:v>
                  </c:pt>
                  <c:pt idx="14">
                    <c:v>1.0095495300999999</c:v>
                  </c:pt>
                  <c:pt idx="15">
                    <c:v>1.2266712684000001</c:v>
                  </c:pt>
                  <c:pt idx="16">
                    <c:v>0.81266108650000002</c:v>
                  </c:pt>
                  <c:pt idx="17">
                    <c:v>0.92181595409999995</c:v>
                  </c:pt>
                  <c:pt idx="18">
                    <c:v>0.82694123519999996</c:v>
                  </c:pt>
                  <c:pt idx="19">
                    <c:v>0.7595270301</c:v>
                  </c:pt>
                  <c:pt idx="20">
                    <c:v>0.89662144509999997</c:v>
                  </c:pt>
                  <c:pt idx="21">
                    <c:v>0.93106343570000005</c:v>
                  </c:pt>
                  <c:pt idx="22">
                    <c:v>0.83899848610000005</c:v>
                  </c:pt>
                  <c:pt idx="23">
                    <c:v>0.81165135560000001</c:v>
                  </c:pt>
                  <c:pt idx="24">
                    <c:v>0.79012603560000005</c:v>
                  </c:pt>
                  <c:pt idx="25">
                    <c:v>0.88461423260000005</c:v>
                  </c:pt>
                  <c:pt idx="26">
                    <c:v>1.0156908702</c:v>
                  </c:pt>
                  <c:pt idx="27">
                    <c:v>0.95184553620000001</c:v>
                  </c:pt>
                  <c:pt idx="28">
                    <c:v>0.86884418679999997</c:v>
                  </c:pt>
                  <c:pt idx="29">
                    <c:v>1.0552045370000001</c:v>
                  </c:pt>
                  <c:pt idx="30">
                    <c:v>0.85164591590000005</c:v>
                  </c:pt>
                  <c:pt idx="31">
                    <c:v>0.87647015780000004</c:v>
                  </c:pt>
                  <c:pt idx="32">
                    <c:v>0.83802836609999998</c:v>
                  </c:pt>
                  <c:pt idx="33">
                    <c:v>0.90175000689999996</c:v>
                  </c:pt>
                  <c:pt idx="34">
                    <c:v>0.74138033469999998</c:v>
                  </c:pt>
                  <c:pt idx="35">
                    <c:v>0.88519739580000001</c:v>
                  </c:pt>
                  <c:pt idx="36">
                    <c:v>0.9853562696</c:v>
                  </c:pt>
                  <c:pt idx="37">
                    <c:v>1.2822422967</c:v>
                  </c:pt>
                  <c:pt idx="38">
                    <c:v>1.2745175588</c:v>
                  </c:pt>
                  <c:pt idx="39">
                    <c:v>1.2196555499999999</c:v>
                  </c:pt>
                  <c:pt idx="40">
                    <c:v>1.013538842</c:v>
                  </c:pt>
                  <c:pt idx="41">
                    <c:v>0.94574304679999999</c:v>
                  </c:pt>
                  <c:pt idx="42">
                    <c:v>1.0365077373</c:v>
                  </c:pt>
                  <c:pt idx="43">
                    <c:v>1.2869487048999999</c:v>
                  </c:pt>
                  <c:pt idx="44">
                    <c:v>1.1633526572999999</c:v>
                  </c:pt>
                  <c:pt idx="45">
                    <c:v>1.1502173267</c:v>
                  </c:pt>
                  <c:pt idx="46">
                    <c:v>1.3747327033000001</c:v>
                  </c:pt>
                  <c:pt idx="47">
                    <c:v>1.2845683191999999</c:v>
                  </c:pt>
                  <c:pt idx="48">
                    <c:v>0.99855652110000004</c:v>
                  </c:pt>
                  <c:pt idx="49">
                    <c:v>1.1948828649000001</c:v>
                  </c:pt>
                  <c:pt idx="50">
                    <c:v>1.3902481763000001</c:v>
                  </c:pt>
                  <c:pt idx="51">
                    <c:v>1.1348230838</c:v>
                  </c:pt>
                  <c:pt idx="52">
                    <c:v>0.98135868670000004</c:v>
                  </c:pt>
                  <c:pt idx="53">
                    <c:v>0.90787008749999998</c:v>
                  </c:pt>
                  <c:pt idx="54">
                    <c:v>1.1396215075</c:v>
                  </c:pt>
                  <c:pt idx="55">
                    <c:v>1.0226346643999999</c:v>
                  </c:pt>
                  <c:pt idx="56">
                    <c:v>1.2837949398999999</c:v>
                  </c:pt>
                  <c:pt idx="57">
                    <c:v>1.3900604548</c:v>
                  </c:pt>
                  <c:pt idx="58">
                    <c:v>1.2736495207</c:v>
                  </c:pt>
                  <c:pt idx="59">
                    <c:v>1.2114589029</c:v>
                  </c:pt>
                  <c:pt idx="60">
                    <c:v>1.4562175693999999</c:v>
                  </c:pt>
                  <c:pt idx="61">
                    <c:v>1.1397421518999999</c:v>
                  </c:pt>
                  <c:pt idx="62">
                    <c:v>1.4875937736</c:v>
                  </c:pt>
                  <c:pt idx="63">
                    <c:v>1.7284639195</c:v>
                  </c:pt>
                  <c:pt idx="64">
                    <c:v>1.4184106659</c:v>
                  </c:pt>
                  <c:pt idx="65">
                    <c:v>1.3428508571</c:v>
                  </c:pt>
                  <c:pt idx="66">
                    <c:v>1.4011666259</c:v>
                  </c:pt>
                  <c:pt idx="67">
                    <c:v>1.2514849766</c:v>
                  </c:pt>
                  <c:pt idx="68">
                    <c:v>1.1780798589000001</c:v>
                  </c:pt>
                  <c:pt idx="69">
                    <c:v>0.99343995350000003</c:v>
                  </c:pt>
                  <c:pt idx="70">
                    <c:v>1.197219936</c:v>
                  </c:pt>
                  <c:pt idx="71">
                    <c:v>1.0100929934</c:v>
                  </c:pt>
                  <c:pt idx="72">
                    <c:v>0.84422897829999999</c:v>
                  </c:pt>
                  <c:pt idx="73">
                    <c:v>0.9976168836</c:v>
                  </c:pt>
                  <c:pt idx="74">
                    <c:v>1.0737942679000001</c:v>
                  </c:pt>
                  <c:pt idx="75">
                    <c:v>1.2122453524000001</c:v>
                  </c:pt>
                  <c:pt idx="76">
                    <c:v>1.3138520309999999</c:v>
                  </c:pt>
                  <c:pt idx="77">
                    <c:v>1.1475650522</c:v>
                  </c:pt>
                  <c:pt idx="78">
                    <c:v>1.2308792690999999</c:v>
                  </c:pt>
                  <c:pt idx="79">
                    <c:v>1.0226972757999999</c:v>
                  </c:pt>
                  <c:pt idx="80">
                    <c:v>1.0959866992</c:v>
                  </c:pt>
                  <c:pt idx="81">
                    <c:v>0.88739319169999997</c:v>
                  </c:pt>
                  <c:pt idx="82">
                    <c:v>1.0996951510999999</c:v>
                  </c:pt>
                  <c:pt idx="83">
                    <c:v>1.3358251714</c:v>
                  </c:pt>
                  <c:pt idx="84">
                    <c:v>1.4011104341</c:v>
                  </c:pt>
                  <c:pt idx="85">
                    <c:v>1.5122954818000001</c:v>
                  </c:pt>
                  <c:pt idx="86">
                    <c:v>1.3333747457</c:v>
                  </c:pt>
                  <c:pt idx="87">
                    <c:v>1.6253336195000001</c:v>
                  </c:pt>
                  <c:pt idx="88">
                    <c:v>1.6120320018000001</c:v>
                  </c:pt>
                  <c:pt idx="89">
                    <c:v>1.2355964389</c:v>
                  </c:pt>
                  <c:pt idx="90">
                    <c:v>1.5188964057000001</c:v>
                  </c:pt>
                  <c:pt idx="91">
                    <c:v>1.4213492245999999</c:v>
                  </c:pt>
                  <c:pt idx="92">
                    <c:v>1.5400106747</c:v>
                  </c:pt>
                  <c:pt idx="93">
                    <c:v>1.386258389</c:v>
                  </c:pt>
                  <c:pt idx="94">
                    <c:v>1.4193114963</c:v>
                  </c:pt>
                  <c:pt idx="95">
                    <c:v>1.3617327201</c:v>
                  </c:pt>
                  <c:pt idx="96">
                    <c:v>1.5490072608000001</c:v>
                  </c:pt>
                  <c:pt idx="97">
                    <c:v>1.6271795753</c:v>
                  </c:pt>
                  <c:pt idx="98">
                    <c:v>1.9010596621</c:v>
                  </c:pt>
                  <c:pt idx="99">
                    <c:v>1.5226277825000001</c:v>
                  </c:pt>
                  <c:pt idx="100">
                    <c:v>1.5726667006999999</c:v>
                  </c:pt>
                  <c:pt idx="101">
                    <c:v>1.3823937706</c:v>
                  </c:pt>
                  <c:pt idx="102">
                    <c:v>1.3363045682000001</c:v>
                  </c:pt>
                  <c:pt idx="103">
                    <c:v>1.6641860718999999</c:v>
                  </c:pt>
                  <c:pt idx="104">
                    <c:v>1.7721270405</c:v>
                  </c:pt>
                  <c:pt idx="105">
                    <c:v>1.5813595134</c:v>
                  </c:pt>
                  <c:pt idx="106">
                    <c:v>1.5159979218999999</c:v>
                  </c:pt>
                  <c:pt idx="107">
                    <c:v>1.7660847436</c:v>
                  </c:pt>
                  <c:pt idx="108">
                    <c:v>1.2099404200999999</c:v>
                  </c:pt>
                  <c:pt idx="109">
                    <c:v>1.3101825736999999</c:v>
                  </c:pt>
                  <c:pt idx="110">
                    <c:v>1.3356331954</c:v>
                  </c:pt>
                  <c:pt idx="111">
                    <c:v>1.1206324218999999</c:v>
                  </c:pt>
                  <c:pt idx="112">
                    <c:v>1.3088830432</c:v>
                  </c:pt>
                  <c:pt idx="113">
                    <c:v>1.4449743368000001</c:v>
                  </c:pt>
                  <c:pt idx="114">
                    <c:v>1.7177562262999999</c:v>
                  </c:pt>
                  <c:pt idx="115">
                    <c:v>1.8457982541</c:v>
                  </c:pt>
                  <c:pt idx="116">
                    <c:v>1.9322306139000001</c:v>
                  </c:pt>
                  <c:pt idx="117">
                    <c:v>2.2563439918000001</c:v>
                  </c:pt>
                </c:numCache>
              </c:numRef>
            </c:plus>
            <c:minus>
              <c:numRef>
                <c:f>Sheet2!$N$4:$N$121</c:f>
                <c:numCache>
                  <c:formatCode>General</c:formatCode>
                  <c:ptCount val="118"/>
                  <c:pt idx="0">
                    <c:v>2.0035572498000001</c:v>
                  </c:pt>
                  <c:pt idx="1">
                    <c:v>1.5159606372000001</c:v>
                  </c:pt>
                  <c:pt idx="2">
                    <c:v>1.4468851507</c:v>
                  </c:pt>
                  <c:pt idx="3">
                    <c:v>1.4113058003000001</c:v>
                  </c:pt>
                  <c:pt idx="4">
                    <c:v>1.3832408078</c:v>
                  </c:pt>
                  <c:pt idx="5">
                    <c:v>1.4269043275</c:v>
                  </c:pt>
                  <c:pt idx="6">
                    <c:v>1.1694288623</c:v>
                  </c:pt>
                  <c:pt idx="7">
                    <c:v>1.225426288</c:v>
                  </c:pt>
                  <c:pt idx="8">
                    <c:v>1.4553736279</c:v>
                  </c:pt>
                  <c:pt idx="9">
                    <c:v>1.4697958246</c:v>
                  </c:pt>
                  <c:pt idx="10">
                    <c:v>1.5695146928000001</c:v>
                  </c:pt>
                  <c:pt idx="11">
                    <c:v>1.2565761195</c:v>
                  </c:pt>
                  <c:pt idx="12">
                    <c:v>1.0080606297000001</c:v>
                  </c:pt>
                  <c:pt idx="13">
                    <c:v>1.1439601519</c:v>
                  </c:pt>
                  <c:pt idx="14">
                    <c:v>1.0095495300999999</c:v>
                  </c:pt>
                  <c:pt idx="15">
                    <c:v>1.2266712684000001</c:v>
                  </c:pt>
                  <c:pt idx="16">
                    <c:v>0.81266108650000002</c:v>
                  </c:pt>
                  <c:pt idx="17">
                    <c:v>0.92181595409999995</c:v>
                  </c:pt>
                  <c:pt idx="18">
                    <c:v>0.82694123519999996</c:v>
                  </c:pt>
                  <c:pt idx="19">
                    <c:v>0.7595270301</c:v>
                  </c:pt>
                  <c:pt idx="20">
                    <c:v>0.89662144509999997</c:v>
                  </c:pt>
                  <c:pt idx="21">
                    <c:v>0.93106343570000005</c:v>
                  </c:pt>
                  <c:pt idx="22">
                    <c:v>0.83899848610000005</c:v>
                  </c:pt>
                  <c:pt idx="23">
                    <c:v>0.81165135560000001</c:v>
                  </c:pt>
                  <c:pt idx="24">
                    <c:v>0.79012603560000005</c:v>
                  </c:pt>
                  <c:pt idx="25">
                    <c:v>0.88461423260000005</c:v>
                  </c:pt>
                  <c:pt idx="26">
                    <c:v>1.0156908702</c:v>
                  </c:pt>
                  <c:pt idx="27">
                    <c:v>0.95184553620000001</c:v>
                  </c:pt>
                  <c:pt idx="28">
                    <c:v>0.86884418679999997</c:v>
                  </c:pt>
                  <c:pt idx="29">
                    <c:v>1.0552045370000001</c:v>
                  </c:pt>
                  <c:pt idx="30">
                    <c:v>0.85164591590000005</c:v>
                  </c:pt>
                  <c:pt idx="31">
                    <c:v>0.87647015780000004</c:v>
                  </c:pt>
                  <c:pt idx="32">
                    <c:v>0.83802836609999998</c:v>
                  </c:pt>
                  <c:pt idx="33">
                    <c:v>0.90175000689999996</c:v>
                  </c:pt>
                  <c:pt idx="34">
                    <c:v>0.74138033469999998</c:v>
                  </c:pt>
                  <c:pt idx="35">
                    <c:v>0.88519739580000001</c:v>
                  </c:pt>
                  <c:pt idx="36">
                    <c:v>0.9853562696</c:v>
                  </c:pt>
                  <c:pt idx="37">
                    <c:v>1.2822422967</c:v>
                  </c:pt>
                  <c:pt idx="38">
                    <c:v>1.2745175588</c:v>
                  </c:pt>
                  <c:pt idx="39">
                    <c:v>1.2196555499999999</c:v>
                  </c:pt>
                  <c:pt idx="40">
                    <c:v>1.013538842</c:v>
                  </c:pt>
                  <c:pt idx="41">
                    <c:v>0.94574304679999999</c:v>
                  </c:pt>
                  <c:pt idx="42">
                    <c:v>1.0365077373</c:v>
                  </c:pt>
                  <c:pt idx="43">
                    <c:v>1.2869487048999999</c:v>
                  </c:pt>
                  <c:pt idx="44">
                    <c:v>1.1633526572999999</c:v>
                  </c:pt>
                  <c:pt idx="45">
                    <c:v>1.1502173267</c:v>
                  </c:pt>
                  <c:pt idx="46">
                    <c:v>1.3747327033000001</c:v>
                  </c:pt>
                  <c:pt idx="47">
                    <c:v>1.2845683191999999</c:v>
                  </c:pt>
                  <c:pt idx="48">
                    <c:v>0.99855652110000004</c:v>
                  </c:pt>
                  <c:pt idx="49">
                    <c:v>1.1948828649000001</c:v>
                  </c:pt>
                  <c:pt idx="50">
                    <c:v>1.3902481763000001</c:v>
                  </c:pt>
                  <c:pt idx="51">
                    <c:v>1.1348230838</c:v>
                  </c:pt>
                  <c:pt idx="52">
                    <c:v>0.98135868670000004</c:v>
                  </c:pt>
                  <c:pt idx="53">
                    <c:v>0.90787008749999998</c:v>
                  </c:pt>
                  <c:pt idx="54">
                    <c:v>1.1396215075</c:v>
                  </c:pt>
                  <c:pt idx="55">
                    <c:v>1.0226346643999999</c:v>
                  </c:pt>
                  <c:pt idx="56">
                    <c:v>1.2837949398999999</c:v>
                  </c:pt>
                  <c:pt idx="57">
                    <c:v>1.3900604548</c:v>
                  </c:pt>
                  <c:pt idx="58">
                    <c:v>1.2736495207</c:v>
                  </c:pt>
                  <c:pt idx="59">
                    <c:v>1.2114589029</c:v>
                  </c:pt>
                  <c:pt idx="60">
                    <c:v>1.4562175693999999</c:v>
                  </c:pt>
                  <c:pt idx="61">
                    <c:v>1.1397421518999999</c:v>
                  </c:pt>
                  <c:pt idx="62">
                    <c:v>1.4875937736</c:v>
                  </c:pt>
                  <c:pt idx="63">
                    <c:v>1.7284639195</c:v>
                  </c:pt>
                  <c:pt idx="64">
                    <c:v>1.4184106659</c:v>
                  </c:pt>
                  <c:pt idx="65">
                    <c:v>1.3428508571</c:v>
                  </c:pt>
                  <c:pt idx="66">
                    <c:v>1.4011666259</c:v>
                  </c:pt>
                  <c:pt idx="67">
                    <c:v>1.2514849766</c:v>
                  </c:pt>
                  <c:pt idx="68">
                    <c:v>1.1780798589000001</c:v>
                  </c:pt>
                  <c:pt idx="69">
                    <c:v>0.99343995350000003</c:v>
                  </c:pt>
                  <c:pt idx="70">
                    <c:v>1.197219936</c:v>
                  </c:pt>
                  <c:pt idx="71">
                    <c:v>1.0100929934</c:v>
                  </c:pt>
                  <c:pt idx="72">
                    <c:v>0.84422897829999999</c:v>
                  </c:pt>
                  <c:pt idx="73">
                    <c:v>0.9976168836</c:v>
                  </c:pt>
                  <c:pt idx="74">
                    <c:v>1.0737942679000001</c:v>
                  </c:pt>
                  <c:pt idx="75">
                    <c:v>1.2122453524000001</c:v>
                  </c:pt>
                  <c:pt idx="76">
                    <c:v>1.3138520309999999</c:v>
                  </c:pt>
                  <c:pt idx="77">
                    <c:v>1.1475650522</c:v>
                  </c:pt>
                  <c:pt idx="78">
                    <c:v>1.2308792690999999</c:v>
                  </c:pt>
                  <c:pt idx="79">
                    <c:v>1.0226972757999999</c:v>
                  </c:pt>
                  <c:pt idx="80">
                    <c:v>1.0959866992</c:v>
                  </c:pt>
                  <c:pt idx="81">
                    <c:v>0.88739319169999997</c:v>
                  </c:pt>
                  <c:pt idx="82">
                    <c:v>1.0996951510999999</c:v>
                  </c:pt>
                  <c:pt idx="83">
                    <c:v>1.3358251714</c:v>
                  </c:pt>
                  <c:pt idx="84">
                    <c:v>1.4011104341</c:v>
                  </c:pt>
                  <c:pt idx="85">
                    <c:v>1.5122954818000001</c:v>
                  </c:pt>
                  <c:pt idx="86">
                    <c:v>1.3333747457</c:v>
                  </c:pt>
                  <c:pt idx="87">
                    <c:v>1.6253336195000001</c:v>
                  </c:pt>
                  <c:pt idx="88">
                    <c:v>1.6120320018000001</c:v>
                  </c:pt>
                  <c:pt idx="89">
                    <c:v>1.2355964389</c:v>
                  </c:pt>
                  <c:pt idx="90">
                    <c:v>1.5188964057000001</c:v>
                  </c:pt>
                  <c:pt idx="91">
                    <c:v>1.4213492245999999</c:v>
                  </c:pt>
                  <c:pt idx="92">
                    <c:v>1.5400106747</c:v>
                  </c:pt>
                  <c:pt idx="93">
                    <c:v>1.386258389</c:v>
                  </c:pt>
                  <c:pt idx="94">
                    <c:v>1.4193114963</c:v>
                  </c:pt>
                  <c:pt idx="95">
                    <c:v>1.3617327201</c:v>
                  </c:pt>
                  <c:pt idx="96">
                    <c:v>1.5490072608000001</c:v>
                  </c:pt>
                  <c:pt idx="97">
                    <c:v>1.6271795753</c:v>
                  </c:pt>
                  <c:pt idx="98">
                    <c:v>1.9010596621</c:v>
                  </c:pt>
                  <c:pt idx="99">
                    <c:v>1.5226277825000001</c:v>
                  </c:pt>
                  <c:pt idx="100">
                    <c:v>1.5726667006999999</c:v>
                  </c:pt>
                  <c:pt idx="101">
                    <c:v>1.3823937706</c:v>
                  </c:pt>
                  <c:pt idx="102">
                    <c:v>1.3363045682000001</c:v>
                  </c:pt>
                  <c:pt idx="103">
                    <c:v>1.6641860718999999</c:v>
                  </c:pt>
                  <c:pt idx="104">
                    <c:v>1.7721270405</c:v>
                  </c:pt>
                  <c:pt idx="105">
                    <c:v>1.5813595134</c:v>
                  </c:pt>
                  <c:pt idx="106">
                    <c:v>1.5159979218999999</c:v>
                  </c:pt>
                  <c:pt idx="107">
                    <c:v>1.7660847436</c:v>
                  </c:pt>
                  <c:pt idx="108">
                    <c:v>1.2099404200999999</c:v>
                  </c:pt>
                  <c:pt idx="109">
                    <c:v>1.3101825736999999</c:v>
                  </c:pt>
                  <c:pt idx="110">
                    <c:v>1.3356331954</c:v>
                  </c:pt>
                  <c:pt idx="111">
                    <c:v>1.1206324218999999</c:v>
                  </c:pt>
                  <c:pt idx="112">
                    <c:v>1.3088830432</c:v>
                  </c:pt>
                  <c:pt idx="113">
                    <c:v>1.4449743368000001</c:v>
                  </c:pt>
                  <c:pt idx="114">
                    <c:v>1.7177562262999999</c:v>
                  </c:pt>
                  <c:pt idx="115">
                    <c:v>1.8457982541</c:v>
                  </c:pt>
                  <c:pt idx="116">
                    <c:v>1.9322306139000001</c:v>
                  </c:pt>
                  <c:pt idx="117">
                    <c:v>2.2563439918000001</c:v>
                  </c:pt>
                </c:numCache>
              </c:numRef>
            </c:minus>
          </c:errBars>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Sheet2!$F$4:$F$121</c:f>
              <c:numCache>
                <c:formatCode>General</c:formatCode>
                <c:ptCount val="118"/>
                <c:pt idx="0">
                  <c:v>4.0919176645999746</c:v>
                </c:pt>
                <c:pt idx="1">
                  <c:v>4.0055341981999746</c:v>
                </c:pt>
                <c:pt idx="2">
                  <c:v>4.0803434939000001</c:v>
                </c:pt>
                <c:pt idx="3">
                  <c:v>4.3587167562999358</c:v>
                </c:pt>
                <c:pt idx="4">
                  <c:v>3.8549516810000002</c:v>
                </c:pt>
                <c:pt idx="5">
                  <c:v>4.4045511603999756</c:v>
                </c:pt>
                <c:pt idx="6">
                  <c:v>3.7200023251999998</c:v>
                </c:pt>
                <c:pt idx="7">
                  <c:v>3.996269532399999</c:v>
                </c:pt>
                <c:pt idx="8">
                  <c:v>5.2342642158999997</c:v>
                </c:pt>
                <c:pt idx="9">
                  <c:v>5.3135504751999756</c:v>
                </c:pt>
                <c:pt idx="10">
                  <c:v>5.3972823741999756</c:v>
                </c:pt>
                <c:pt idx="11">
                  <c:v>4.6183280794999737</c:v>
                </c:pt>
                <c:pt idx="12">
                  <c:v>4.1392288245</c:v>
                </c:pt>
                <c:pt idx="13">
                  <c:v>4.2822223047000003</c:v>
                </c:pt>
                <c:pt idx="14">
                  <c:v>4.0338954187000002</c:v>
                </c:pt>
                <c:pt idx="15">
                  <c:v>4.8499385968999746</c:v>
                </c:pt>
                <c:pt idx="16">
                  <c:v>3.3648220972999998</c:v>
                </c:pt>
                <c:pt idx="17">
                  <c:v>4.0548655016999664</c:v>
                </c:pt>
                <c:pt idx="18">
                  <c:v>4.0733486900999996</c:v>
                </c:pt>
                <c:pt idx="19">
                  <c:v>3.8036408112000002</c:v>
                </c:pt>
                <c:pt idx="20">
                  <c:v>4.6882115727999647</c:v>
                </c:pt>
                <c:pt idx="21">
                  <c:v>4.7940300031999756</c:v>
                </c:pt>
                <c:pt idx="22">
                  <c:v>4.1281122720999059</c:v>
                </c:pt>
                <c:pt idx="23">
                  <c:v>3.4687474314000002</c:v>
                </c:pt>
                <c:pt idx="24">
                  <c:v>3.2409153226999998</c:v>
                </c:pt>
                <c:pt idx="25">
                  <c:v>3.5970856038000001</c:v>
                </c:pt>
                <c:pt idx="26">
                  <c:v>4.0071689377999844</c:v>
                </c:pt>
                <c:pt idx="27">
                  <c:v>3.6359049789000002</c:v>
                </c:pt>
                <c:pt idx="28">
                  <c:v>3.1824896565</c:v>
                </c:pt>
                <c:pt idx="29">
                  <c:v>3.8406098710999999</c:v>
                </c:pt>
                <c:pt idx="30">
                  <c:v>3.4235897214</c:v>
                </c:pt>
                <c:pt idx="31">
                  <c:v>3.4802534855</c:v>
                </c:pt>
                <c:pt idx="32">
                  <c:v>3.7523028435999999</c:v>
                </c:pt>
                <c:pt idx="33">
                  <c:v>3.9125972889999998</c:v>
                </c:pt>
                <c:pt idx="34">
                  <c:v>3.3503050755000001</c:v>
                </c:pt>
                <c:pt idx="35">
                  <c:v>3.3720882960999981</c:v>
                </c:pt>
                <c:pt idx="36">
                  <c:v>4.1169004855000004</c:v>
                </c:pt>
                <c:pt idx="37">
                  <c:v>5.1745796514999736</c:v>
                </c:pt>
                <c:pt idx="38">
                  <c:v>5.2413158138</c:v>
                </c:pt>
                <c:pt idx="39">
                  <c:v>5.3367691324999997</c:v>
                </c:pt>
                <c:pt idx="40">
                  <c:v>4.8685427492999747</c:v>
                </c:pt>
                <c:pt idx="41">
                  <c:v>5.2940277340000002</c:v>
                </c:pt>
                <c:pt idx="42">
                  <c:v>5.9161765990999946</c:v>
                </c:pt>
                <c:pt idx="43">
                  <c:v>8.0983800679000009</c:v>
                </c:pt>
                <c:pt idx="44">
                  <c:v>7.7299995736999856</c:v>
                </c:pt>
                <c:pt idx="45">
                  <c:v>7.9093195428999996</c:v>
                </c:pt>
                <c:pt idx="46">
                  <c:v>9.0818041971000003</c:v>
                </c:pt>
                <c:pt idx="47">
                  <c:v>8.9434991828000001</c:v>
                </c:pt>
                <c:pt idx="48">
                  <c:v>7.7008845198999358</c:v>
                </c:pt>
                <c:pt idx="49">
                  <c:v>8.7877080525999993</c:v>
                </c:pt>
                <c:pt idx="50">
                  <c:v>9.9887082671999998</c:v>
                </c:pt>
                <c:pt idx="51">
                  <c:v>8.3342386569000002</c:v>
                </c:pt>
                <c:pt idx="52">
                  <c:v>8.8875416890000007</c:v>
                </c:pt>
                <c:pt idx="53">
                  <c:v>7.2016494235000001</c:v>
                </c:pt>
                <c:pt idx="54">
                  <c:v>9.7494849140000053</c:v>
                </c:pt>
                <c:pt idx="55">
                  <c:v>8.1675652532999994</c:v>
                </c:pt>
                <c:pt idx="56">
                  <c:v>9.6742535050999994</c:v>
                </c:pt>
                <c:pt idx="57">
                  <c:v>10.440084614</c:v>
                </c:pt>
                <c:pt idx="58">
                  <c:v>10.005380817000001</c:v>
                </c:pt>
                <c:pt idx="59">
                  <c:v>9.3042119696999972</c:v>
                </c:pt>
                <c:pt idx="60">
                  <c:v>10.917076679999999</c:v>
                </c:pt>
                <c:pt idx="61">
                  <c:v>8.3288922428000003</c:v>
                </c:pt>
                <c:pt idx="62">
                  <c:v>10.978272422</c:v>
                </c:pt>
                <c:pt idx="63">
                  <c:v>11.512761056</c:v>
                </c:pt>
                <c:pt idx="64">
                  <c:v>9.5994441024999997</c:v>
                </c:pt>
                <c:pt idx="65">
                  <c:v>8.5013636783999988</c:v>
                </c:pt>
                <c:pt idx="66">
                  <c:v>9.7140675931999994</c:v>
                </c:pt>
                <c:pt idx="67">
                  <c:v>7.2037336209999996</c:v>
                </c:pt>
                <c:pt idx="68">
                  <c:v>7.2778331254999999</c:v>
                </c:pt>
                <c:pt idx="69">
                  <c:v>7.4494966394000004</c:v>
                </c:pt>
                <c:pt idx="70">
                  <c:v>7.6840684683999747</c:v>
                </c:pt>
                <c:pt idx="71">
                  <c:v>7.2708354561999746</c:v>
                </c:pt>
                <c:pt idx="72">
                  <c:v>6.5079093584999654</c:v>
                </c:pt>
                <c:pt idx="73">
                  <c:v>7.2707516717000003</c:v>
                </c:pt>
                <c:pt idx="74">
                  <c:v>8.1199745075000003</c:v>
                </c:pt>
                <c:pt idx="75">
                  <c:v>8.5709752397999992</c:v>
                </c:pt>
                <c:pt idx="76">
                  <c:v>9.0503409069000007</c:v>
                </c:pt>
                <c:pt idx="77">
                  <c:v>7.3953888113999646</c:v>
                </c:pt>
                <c:pt idx="78">
                  <c:v>7.6462538780999747</c:v>
                </c:pt>
                <c:pt idx="79">
                  <c:v>5.5970123969999754</c:v>
                </c:pt>
                <c:pt idx="80">
                  <c:v>6.4149311365999369</c:v>
                </c:pt>
                <c:pt idx="81">
                  <c:v>6.0619563793999367</c:v>
                </c:pt>
                <c:pt idx="82">
                  <c:v>6.0517831928000003</c:v>
                </c:pt>
                <c:pt idx="83">
                  <c:v>7.1166335726999854</c:v>
                </c:pt>
                <c:pt idx="84">
                  <c:v>7.2814082075000002</c:v>
                </c:pt>
                <c:pt idx="85">
                  <c:v>8.7759093349999997</c:v>
                </c:pt>
                <c:pt idx="86">
                  <c:v>7.7631085072999646</c:v>
                </c:pt>
                <c:pt idx="87">
                  <c:v>8.4817147644999995</c:v>
                </c:pt>
                <c:pt idx="88">
                  <c:v>8.5277181438999676</c:v>
                </c:pt>
                <c:pt idx="89">
                  <c:v>7.5800509185999756</c:v>
                </c:pt>
                <c:pt idx="90">
                  <c:v>8.8433489164000001</c:v>
                </c:pt>
                <c:pt idx="91">
                  <c:v>9.2255427908000005</c:v>
                </c:pt>
                <c:pt idx="92">
                  <c:v>11.193082316</c:v>
                </c:pt>
                <c:pt idx="93">
                  <c:v>11.500583026999999</c:v>
                </c:pt>
                <c:pt idx="94">
                  <c:v>12.002678014000001</c:v>
                </c:pt>
                <c:pt idx="95">
                  <c:v>11.764760845</c:v>
                </c:pt>
                <c:pt idx="96">
                  <c:v>12.503100382</c:v>
                </c:pt>
                <c:pt idx="97">
                  <c:v>13.716339660999999</c:v>
                </c:pt>
                <c:pt idx="98">
                  <c:v>14.88055849</c:v>
                </c:pt>
                <c:pt idx="99">
                  <c:v>11.635707182999999</c:v>
                </c:pt>
                <c:pt idx="100">
                  <c:v>11.111413346999999</c:v>
                </c:pt>
                <c:pt idx="101">
                  <c:v>9.6700618104</c:v>
                </c:pt>
                <c:pt idx="102">
                  <c:v>9.7745037538999995</c:v>
                </c:pt>
                <c:pt idx="103">
                  <c:v>12.579266852</c:v>
                </c:pt>
                <c:pt idx="104">
                  <c:v>13.577598441999999</c:v>
                </c:pt>
                <c:pt idx="105">
                  <c:v>12.252795052</c:v>
                </c:pt>
                <c:pt idx="106">
                  <c:v>12.163896441</c:v>
                </c:pt>
                <c:pt idx="107">
                  <c:v>13.830212868</c:v>
                </c:pt>
                <c:pt idx="108">
                  <c:v>11.061144342</c:v>
                </c:pt>
                <c:pt idx="109">
                  <c:v>9.8546573357000007</c:v>
                </c:pt>
                <c:pt idx="110">
                  <c:v>9.5849715195999998</c:v>
                </c:pt>
                <c:pt idx="111">
                  <c:v>8.4625545709000001</c:v>
                </c:pt>
                <c:pt idx="112">
                  <c:v>10.150271475</c:v>
                </c:pt>
                <c:pt idx="113">
                  <c:v>9.7138173807999983</c:v>
                </c:pt>
                <c:pt idx="114">
                  <c:v>12.678927216</c:v>
                </c:pt>
                <c:pt idx="115">
                  <c:v>14.274727124</c:v>
                </c:pt>
                <c:pt idx="116">
                  <c:v>14.842486921000001</c:v>
                </c:pt>
                <c:pt idx="117">
                  <c:v>18.208634791000001</c:v>
                </c:pt>
              </c:numCache>
            </c:numRef>
          </c:val>
          <c:smooth val="0"/>
        </c:ser>
        <c:dLbls>
          <c:showLegendKey val="0"/>
          <c:showVal val="0"/>
          <c:showCatName val="0"/>
          <c:showSerName val="0"/>
          <c:showPercent val="0"/>
          <c:showBubbleSize val="0"/>
        </c:dLbls>
        <c:marker val="1"/>
        <c:smooth val="0"/>
        <c:axId val="393833768"/>
        <c:axId val="393833376"/>
      </c:lineChart>
      <c:scatterChart>
        <c:scatterStyle val="smoothMarker"/>
        <c:varyColors val="0"/>
        <c:ser>
          <c:idx val="0"/>
          <c:order val="0"/>
          <c:tx>
            <c:v>ACRU</c:v>
          </c:tx>
          <c:spPr>
            <a:ln w="25400">
              <a:noFill/>
            </a:ln>
          </c:spPr>
          <c:marker>
            <c:symbol val="none"/>
          </c:marker>
          <c:xVal>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xVal>
          <c:yVal>
            <c:numRef>
              <c:f>Sheet2!$D$4:$D$121</c:f>
              <c:numCache>
                <c:formatCode>General</c:formatCode>
                <c:ptCount val="118"/>
                <c:pt idx="0">
                  <c:v>10.325079880000001</c:v>
                </c:pt>
                <c:pt idx="1">
                  <c:v>11.460240969999999</c:v>
                </c:pt>
                <c:pt idx="2">
                  <c:v>10.292476430000001</c:v>
                </c:pt>
                <c:pt idx="3">
                  <c:v>11.18188016</c:v>
                </c:pt>
                <c:pt idx="4">
                  <c:v>8.2164444569999997</c:v>
                </c:pt>
                <c:pt idx="5">
                  <c:v>7.0769244000000002</c:v>
                </c:pt>
                <c:pt idx="6">
                  <c:v>8.7526476948000003</c:v>
                </c:pt>
                <c:pt idx="7">
                  <c:v>3.9230889584000002</c:v>
                </c:pt>
                <c:pt idx="8">
                  <c:v>4.6749777726999646</c:v>
                </c:pt>
                <c:pt idx="9">
                  <c:v>7.2188427050000001</c:v>
                </c:pt>
                <c:pt idx="10">
                  <c:v>7.4944558629999367</c:v>
                </c:pt>
                <c:pt idx="11">
                  <c:v>7.0754390980000004</c:v>
                </c:pt>
                <c:pt idx="12">
                  <c:v>6.4570009889</c:v>
                </c:pt>
                <c:pt idx="13">
                  <c:v>8.0234212738000004</c:v>
                </c:pt>
                <c:pt idx="14">
                  <c:v>7.4432622789999998</c:v>
                </c:pt>
                <c:pt idx="15">
                  <c:v>7.1672227064999756</c:v>
                </c:pt>
                <c:pt idx="16">
                  <c:v>7.0156155310999404</c:v>
                </c:pt>
                <c:pt idx="17">
                  <c:v>6.6619746928999737</c:v>
                </c:pt>
                <c:pt idx="18">
                  <c:v>7.2490671832000002</c:v>
                </c:pt>
                <c:pt idx="19">
                  <c:v>7.6397230070999997</c:v>
                </c:pt>
                <c:pt idx="20">
                  <c:v>8.2870137907999979</c:v>
                </c:pt>
                <c:pt idx="21">
                  <c:v>7.4458728656000002</c:v>
                </c:pt>
                <c:pt idx="22">
                  <c:v>8.7825295198000006</c:v>
                </c:pt>
                <c:pt idx="23">
                  <c:v>7.3787571020999998</c:v>
                </c:pt>
                <c:pt idx="24">
                  <c:v>8.0389589576999985</c:v>
                </c:pt>
                <c:pt idx="25">
                  <c:v>9.1947382428999997</c:v>
                </c:pt>
                <c:pt idx="26">
                  <c:v>9.9878131757999995</c:v>
                </c:pt>
                <c:pt idx="27">
                  <c:v>9.626927981599998</c:v>
                </c:pt>
                <c:pt idx="28">
                  <c:v>8.2781150992999972</c:v>
                </c:pt>
                <c:pt idx="29">
                  <c:v>10.201215044</c:v>
                </c:pt>
                <c:pt idx="30">
                  <c:v>9.7613700823999476</c:v>
                </c:pt>
                <c:pt idx="31">
                  <c:v>8.5154869288999997</c:v>
                </c:pt>
                <c:pt idx="32">
                  <c:v>8.9257029809000006</c:v>
                </c:pt>
                <c:pt idx="33">
                  <c:v>8.0143168992000007</c:v>
                </c:pt>
                <c:pt idx="34">
                  <c:v>7.4514254915000002</c:v>
                </c:pt>
                <c:pt idx="35">
                  <c:v>7.7388722651000004</c:v>
                </c:pt>
                <c:pt idx="36">
                  <c:v>9.2444052240999994</c:v>
                </c:pt>
                <c:pt idx="37">
                  <c:v>8.4213230290999981</c:v>
                </c:pt>
                <c:pt idx="38">
                  <c:v>7.1544391140999846</c:v>
                </c:pt>
                <c:pt idx="39">
                  <c:v>13.348323392999999</c:v>
                </c:pt>
                <c:pt idx="40">
                  <c:v>12.921746647999999</c:v>
                </c:pt>
                <c:pt idx="41">
                  <c:v>8.7253464708000017</c:v>
                </c:pt>
                <c:pt idx="42">
                  <c:v>11.643959873</c:v>
                </c:pt>
                <c:pt idx="43">
                  <c:v>10.900978969000001</c:v>
                </c:pt>
                <c:pt idx="44">
                  <c:v>9.7546900784999995</c:v>
                </c:pt>
                <c:pt idx="45">
                  <c:v>7.6465784597999846</c:v>
                </c:pt>
                <c:pt idx="46">
                  <c:v>7.9029062730999646</c:v>
                </c:pt>
                <c:pt idx="47">
                  <c:v>7.5763109577999854</c:v>
                </c:pt>
                <c:pt idx="48">
                  <c:v>7.3999464211000001</c:v>
                </c:pt>
                <c:pt idx="49">
                  <c:v>7.5983539047999997</c:v>
                </c:pt>
                <c:pt idx="50">
                  <c:v>7.1612472986000002</c:v>
                </c:pt>
                <c:pt idx="51">
                  <c:v>5.4705221214000002</c:v>
                </c:pt>
                <c:pt idx="52">
                  <c:v>6.7161817472999736</c:v>
                </c:pt>
                <c:pt idx="53">
                  <c:v>5.4619996164</c:v>
                </c:pt>
                <c:pt idx="54">
                  <c:v>7.4751484207000001</c:v>
                </c:pt>
                <c:pt idx="55">
                  <c:v>7.8433556253000001</c:v>
                </c:pt>
                <c:pt idx="56">
                  <c:v>8.2299848242000007</c:v>
                </c:pt>
                <c:pt idx="57">
                  <c:v>7.5917983457</c:v>
                </c:pt>
                <c:pt idx="58">
                  <c:v>8.5256956676000026</c:v>
                </c:pt>
                <c:pt idx="59">
                  <c:v>8.5802007986</c:v>
                </c:pt>
                <c:pt idx="60">
                  <c:v>12.396459742999999</c:v>
                </c:pt>
                <c:pt idx="61">
                  <c:v>11.365280775</c:v>
                </c:pt>
                <c:pt idx="62">
                  <c:v>11.546123164000001</c:v>
                </c:pt>
                <c:pt idx="63">
                  <c:v>11.283748718</c:v>
                </c:pt>
                <c:pt idx="64">
                  <c:v>11.562335415</c:v>
                </c:pt>
                <c:pt idx="65">
                  <c:v>9.1208419408999983</c:v>
                </c:pt>
                <c:pt idx="66">
                  <c:v>10.831496945</c:v>
                </c:pt>
                <c:pt idx="67">
                  <c:v>9.8244110091000003</c:v>
                </c:pt>
                <c:pt idx="68">
                  <c:v>12.651171467999999</c:v>
                </c:pt>
                <c:pt idx="69">
                  <c:v>12.718567049000001</c:v>
                </c:pt>
                <c:pt idx="70">
                  <c:v>12.969103502999999</c:v>
                </c:pt>
                <c:pt idx="71">
                  <c:v>12.439087296</c:v>
                </c:pt>
                <c:pt idx="72">
                  <c:v>13.490380013999999</c:v>
                </c:pt>
                <c:pt idx="73">
                  <c:v>12.599842653</c:v>
                </c:pt>
                <c:pt idx="74">
                  <c:v>15.948468286000001</c:v>
                </c:pt>
                <c:pt idx="75">
                  <c:v>16.327636378000001</c:v>
                </c:pt>
                <c:pt idx="76">
                  <c:v>15.990157613999999</c:v>
                </c:pt>
                <c:pt idx="77">
                  <c:v>14.707171560999999</c:v>
                </c:pt>
                <c:pt idx="78">
                  <c:v>16.715539153000002</c:v>
                </c:pt>
                <c:pt idx="79">
                  <c:v>15.858288899</c:v>
                </c:pt>
                <c:pt idx="80">
                  <c:v>17.423550465999991</c:v>
                </c:pt>
                <c:pt idx="81">
                  <c:v>16.363628305999999</c:v>
                </c:pt>
                <c:pt idx="82">
                  <c:v>19.045831786000001</c:v>
                </c:pt>
                <c:pt idx="83">
                  <c:v>19.717425751</c:v>
                </c:pt>
                <c:pt idx="84">
                  <c:v>18.061146221000001</c:v>
                </c:pt>
                <c:pt idx="85">
                  <c:v>18.545928816</c:v>
                </c:pt>
                <c:pt idx="86">
                  <c:v>17.763757602999981</c:v>
                </c:pt>
                <c:pt idx="87">
                  <c:v>14.723543750999999</c:v>
                </c:pt>
                <c:pt idx="88">
                  <c:v>16.000192421000001</c:v>
                </c:pt>
                <c:pt idx="89">
                  <c:v>16.477084783999999</c:v>
                </c:pt>
                <c:pt idx="90">
                  <c:v>15.547140174999999</c:v>
                </c:pt>
                <c:pt idx="91">
                  <c:v>15.240256642</c:v>
                </c:pt>
                <c:pt idx="92">
                  <c:v>18.267374007000001</c:v>
                </c:pt>
                <c:pt idx="93">
                  <c:v>22.913672601999981</c:v>
                </c:pt>
                <c:pt idx="94">
                  <c:v>20.335413064000001</c:v>
                </c:pt>
                <c:pt idx="95">
                  <c:v>21.594109073999981</c:v>
                </c:pt>
                <c:pt idx="96">
                  <c:v>20.579463930999999</c:v>
                </c:pt>
                <c:pt idx="97">
                  <c:v>18.718358665</c:v>
                </c:pt>
                <c:pt idx="98">
                  <c:v>19.119798077999999</c:v>
                </c:pt>
                <c:pt idx="99">
                  <c:v>20.887869958</c:v>
                </c:pt>
                <c:pt idx="100">
                  <c:v>23.085206421999999</c:v>
                </c:pt>
                <c:pt idx="101">
                  <c:v>19.217503096000009</c:v>
                </c:pt>
                <c:pt idx="102">
                  <c:v>17.997658854000001</c:v>
                </c:pt>
                <c:pt idx="103">
                  <c:v>20.983366071999779</c:v>
                </c:pt>
                <c:pt idx="104">
                  <c:v>21.509667243999999</c:v>
                </c:pt>
                <c:pt idx="105">
                  <c:v>15.785300835999999</c:v>
                </c:pt>
                <c:pt idx="106">
                  <c:v>16.113361396999998</c:v>
                </c:pt>
                <c:pt idx="107">
                  <c:v>21.386452970000001</c:v>
                </c:pt>
                <c:pt idx="108">
                  <c:v>21.812331672999999</c:v>
                </c:pt>
                <c:pt idx="109">
                  <c:v>18.230980368000001</c:v>
                </c:pt>
                <c:pt idx="110">
                  <c:v>20.816998741999999</c:v>
                </c:pt>
                <c:pt idx="111">
                  <c:v>21.869258818999999</c:v>
                </c:pt>
                <c:pt idx="112">
                  <c:v>20.065896867999999</c:v>
                </c:pt>
                <c:pt idx="113">
                  <c:v>22.411086893</c:v>
                </c:pt>
                <c:pt idx="114">
                  <c:v>18.561498523000001</c:v>
                </c:pt>
                <c:pt idx="115">
                  <c:v>18.189101479000001</c:v>
                </c:pt>
                <c:pt idx="116">
                  <c:v>21.753249816</c:v>
                </c:pt>
                <c:pt idx="117">
                  <c:v>28.754338102999991</c:v>
                </c:pt>
              </c:numCache>
            </c:numRef>
          </c:yVal>
          <c:smooth val="1"/>
        </c:ser>
        <c:dLbls>
          <c:showLegendKey val="0"/>
          <c:showVal val="0"/>
          <c:showCatName val="0"/>
          <c:showSerName val="0"/>
          <c:showPercent val="0"/>
          <c:showBubbleSize val="0"/>
        </c:dLbls>
        <c:axId val="393832592"/>
        <c:axId val="393832984"/>
      </c:scatterChart>
      <c:valAx>
        <c:axId val="393832592"/>
        <c:scaling>
          <c:orientation val="minMax"/>
        </c:scaling>
        <c:delete val="0"/>
        <c:axPos val="b"/>
        <c:numFmt formatCode="General" sourceLinked="1"/>
        <c:majorTickMark val="cross"/>
        <c:minorTickMark val="none"/>
        <c:tickLblPos val="none"/>
        <c:spPr>
          <a:ln>
            <a:solidFill>
              <a:schemeClr val="tx1">
                <a:lumMod val="75000"/>
                <a:lumOff val="25000"/>
              </a:schemeClr>
            </a:solidFill>
          </a:ln>
        </c:spPr>
        <c:crossAx val="393832984"/>
        <c:crosses val="autoZero"/>
        <c:crossBetween val="midCat"/>
        <c:majorUnit val="10"/>
        <c:minorUnit val="2"/>
      </c:valAx>
      <c:valAx>
        <c:axId val="393832984"/>
        <c:scaling>
          <c:orientation val="minMax"/>
          <c:max val="30"/>
          <c:min val="0"/>
        </c:scaling>
        <c:delete val="0"/>
        <c:axPos val="l"/>
        <c:majorGridlines>
          <c:spPr>
            <a:ln>
              <a:noFill/>
            </a:ln>
          </c:spPr>
        </c:majorGridlines>
        <c:numFmt formatCode="0" sourceLinked="0"/>
        <c:majorTickMark val="cross"/>
        <c:minorTickMark val="none"/>
        <c:tickLblPos val="nextTo"/>
        <c:spPr>
          <a:ln>
            <a:solidFill>
              <a:schemeClr val="tx1">
                <a:lumMod val="75000"/>
                <a:lumOff val="25000"/>
              </a:schemeClr>
            </a:solidFill>
          </a:ln>
        </c:spPr>
        <c:crossAx val="393832592"/>
        <c:crosses val="autoZero"/>
        <c:crossBetween val="midCat"/>
        <c:majorUnit val="10"/>
      </c:valAx>
      <c:valAx>
        <c:axId val="393833376"/>
        <c:scaling>
          <c:orientation val="minMax"/>
          <c:max val="45"/>
          <c:min val="0"/>
        </c:scaling>
        <c:delete val="0"/>
        <c:axPos val="r"/>
        <c:numFmt formatCode="General" sourceLinked="1"/>
        <c:majorTickMark val="out"/>
        <c:minorTickMark val="none"/>
        <c:tickLblPos val="nextTo"/>
        <c:crossAx val="393833768"/>
        <c:crosses val="max"/>
        <c:crossBetween val="between"/>
        <c:majorUnit val="20"/>
      </c:valAx>
      <c:catAx>
        <c:axId val="393833768"/>
        <c:scaling>
          <c:orientation val="minMax"/>
        </c:scaling>
        <c:delete val="1"/>
        <c:axPos val="b"/>
        <c:numFmt formatCode="General" sourceLinked="1"/>
        <c:majorTickMark val="out"/>
        <c:minorTickMark val="none"/>
        <c:tickLblPos val="nextTo"/>
        <c:crossAx val="393833376"/>
        <c:crosses val="autoZero"/>
        <c:auto val="1"/>
        <c:lblAlgn val="ctr"/>
        <c:lblOffset val="100"/>
        <c:noMultiLvlLbl val="0"/>
      </c:catAx>
      <c:spPr>
        <a:noFill/>
        <a:ln>
          <a:solidFill>
            <a:schemeClr val="tx1">
              <a:lumMod val="75000"/>
              <a:lumOff val="25000"/>
            </a:schemeClr>
          </a:solidFill>
        </a:ln>
      </c:spPr>
    </c:plotArea>
    <c:plotVisOnly val="1"/>
    <c:dispBlanksAs val="gap"/>
    <c:showDLblsOverMax val="0"/>
  </c:chart>
  <c:spPr>
    <a:noFill/>
    <a:ln>
      <a:noFill/>
    </a:ln>
  </c:spPr>
  <c:txPr>
    <a:bodyPr/>
    <a:lstStyle/>
    <a:p>
      <a:pPr algn="ctr">
        <a:defRPr sz="1200">
          <a:latin typeface="Cambria"/>
          <a:cs typeface="Cambria"/>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Red spruce</a:t>
            </a:r>
          </a:p>
        </c:rich>
      </c:tx>
      <c:layout>
        <c:manualLayout>
          <c:xMode val="edge"/>
          <c:yMode val="edge"/>
          <c:x val="6.1918612432080397E-2"/>
          <c:y val="7.3760943082928299E-2"/>
        </c:manualLayout>
      </c:layout>
      <c:overlay val="1"/>
    </c:title>
    <c:autoTitleDeleted val="0"/>
    <c:plotArea>
      <c:layout>
        <c:manualLayout>
          <c:layoutTarget val="inner"/>
          <c:xMode val="edge"/>
          <c:yMode val="edge"/>
          <c:x val="4.1798214811482E-2"/>
          <c:y val="3.3472803347280297E-2"/>
          <c:w val="0.87491941414818597"/>
          <c:h val="0.80413535759237198"/>
        </c:manualLayout>
      </c:layout>
      <c:barChart>
        <c:barDir val="col"/>
        <c:grouping val="clustered"/>
        <c:varyColors val="0"/>
        <c:ser>
          <c:idx val="7"/>
          <c:order val="2"/>
          <c:tx>
            <c:v>N trees (PIRU)</c:v>
          </c:tx>
          <c:spPr>
            <a:solidFill>
              <a:schemeClr val="bg1">
                <a:lumMod val="85000"/>
              </a:schemeClr>
            </a:solidFill>
            <a:ln w="15875">
              <a:solidFill>
                <a:schemeClr val="bg1">
                  <a:lumMod val="85000"/>
                </a:schemeClr>
              </a:solidFill>
              <a:prstDash val="sysDash"/>
            </a:ln>
          </c:spPr>
          <c:invertIfNegative val="0"/>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Sheet2!$Y$4:$Y$121</c:f>
              <c:numCache>
                <c:formatCode>General</c:formatCode>
                <c:ptCount val="118"/>
                <c:pt idx="0">
                  <c:v>24</c:v>
                </c:pt>
                <c:pt idx="1">
                  <c:v>24</c:v>
                </c:pt>
                <c:pt idx="2">
                  <c:v>24</c:v>
                </c:pt>
                <c:pt idx="3">
                  <c:v>24</c:v>
                </c:pt>
                <c:pt idx="4">
                  <c:v>24</c:v>
                </c:pt>
                <c:pt idx="5">
                  <c:v>26</c:v>
                </c:pt>
                <c:pt idx="6">
                  <c:v>26</c:v>
                </c:pt>
                <c:pt idx="7">
                  <c:v>26</c:v>
                </c:pt>
                <c:pt idx="8">
                  <c:v>26</c:v>
                </c:pt>
                <c:pt idx="9">
                  <c:v>26</c:v>
                </c:pt>
                <c:pt idx="10">
                  <c:v>27</c:v>
                </c:pt>
                <c:pt idx="11">
                  <c:v>27</c:v>
                </c:pt>
                <c:pt idx="12">
                  <c:v>27</c:v>
                </c:pt>
                <c:pt idx="13">
                  <c:v>28</c:v>
                </c:pt>
                <c:pt idx="14">
                  <c:v>28</c:v>
                </c:pt>
                <c:pt idx="15">
                  <c:v>28</c:v>
                </c:pt>
                <c:pt idx="16">
                  <c:v>29</c:v>
                </c:pt>
                <c:pt idx="17">
                  <c:v>29</c:v>
                </c:pt>
                <c:pt idx="18">
                  <c:v>29</c:v>
                </c:pt>
                <c:pt idx="19">
                  <c:v>29</c:v>
                </c:pt>
                <c:pt idx="20">
                  <c:v>29</c:v>
                </c:pt>
                <c:pt idx="21">
                  <c:v>29</c:v>
                </c:pt>
                <c:pt idx="22">
                  <c:v>29</c:v>
                </c:pt>
                <c:pt idx="23">
                  <c:v>30</c:v>
                </c:pt>
                <c:pt idx="24">
                  <c:v>30</c:v>
                </c:pt>
                <c:pt idx="25">
                  <c:v>30</c:v>
                </c:pt>
                <c:pt idx="26">
                  <c:v>30</c:v>
                </c:pt>
                <c:pt idx="27">
                  <c:v>30</c:v>
                </c:pt>
                <c:pt idx="28">
                  <c:v>31</c:v>
                </c:pt>
                <c:pt idx="29">
                  <c:v>31</c:v>
                </c:pt>
                <c:pt idx="30">
                  <c:v>31</c:v>
                </c:pt>
                <c:pt idx="31">
                  <c:v>32</c:v>
                </c:pt>
                <c:pt idx="32">
                  <c:v>33</c:v>
                </c:pt>
                <c:pt idx="33">
                  <c:v>33</c:v>
                </c:pt>
                <c:pt idx="34">
                  <c:v>33</c:v>
                </c:pt>
                <c:pt idx="35">
                  <c:v>33</c:v>
                </c:pt>
                <c:pt idx="36">
                  <c:v>33</c:v>
                </c:pt>
                <c:pt idx="37">
                  <c:v>33</c:v>
                </c:pt>
                <c:pt idx="38">
                  <c:v>33</c:v>
                </c:pt>
                <c:pt idx="39">
                  <c:v>33</c:v>
                </c:pt>
                <c:pt idx="40">
                  <c:v>33</c:v>
                </c:pt>
                <c:pt idx="41">
                  <c:v>33</c:v>
                </c:pt>
                <c:pt idx="42">
                  <c:v>33</c:v>
                </c:pt>
                <c:pt idx="43">
                  <c:v>33</c:v>
                </c:pt>
                <c:pt idx="44">
                  <c:v>33</c:v>
                </c:pt>
                <c:pt idx="45">
                  <c:v>33</c:v>
                </c:pt>
                <c:pt idx="46">
                  <c:v>33</c:v>
                </c:pt>
                <c:pt idx="47">
                  <c:v>33</c:v>
                </c:pt>
                <c:pt idx="48">
                  <c:v>34</c:v>
                </c:pt>
                <c:pt idx="49">
                  <c:v>34</c:v>
                </c:pt>
                <c:pt idx="50">
                  <c:v>35</c:v>
                </c:pt>
                <c:pt idx="51">
                  <c:v>35</c:v>
                </c:pt>
                <c:pt idx="52">
                  <c:v>35</c:v>
                </c:pt>
                <c:pt idx="53">
                  <c:v>35</c:v>
                </c:pt>
                <c:pt idx="54">
                  <c:v>35</c:v>
                </c:pt>
                <c:pt idx="55">
                  <c:v>36</c:v>
                </c:pt>
                <c:pt idx="56">
                  <c:v>36</c:v>
                </c:pt>
                <c:pt idx="57">
                  <c:v>36</c:v>
                </c:pt>
                <c:pt idx="58">
                  <c:v>36</c:v>
                </c:pt>
                <c:pt idx="59">
                  <c:v>36</c:v>
                </c:pt>
                <c:pt idx="60">
                  <c:v>37</c:v>
                </c:pt>
                <c:pt idx="61">
                  <c:v>37</c:v>
                </c:pt>
                <c:pt idx="62">
                  <c:v>37</c:v>
                </c:pt>
                <c:pt idx="63">
                  <c:v>37</c:v>
                </c:pt>
                <c:pt idx="64">
                  <c:v>37</c:v>
                </c:pt>
                <c:pt idx="65">
                  <c:v>37</c:v>
                </c:pt>
                <c:pt idx="66">
                  <c:v>37</c:v>
                </c:pt>
                <c:pt idx="67">
                  <c:v>37</c:v>
                </c:pt>
                <c:pt idx="68">
                  <c:v>37</c:v>
                </c:pt>
                <c:pt idx="69">
                  <c:v>37</c:v>
                </c:pt>
                <c:pt idx="70">
                  <c:v>37</c:v>
                </c:pt>
                <c:pt idx="71">
                  <c:v>37</c:v>
                </c:pt>
                <c:pt idx="72">
                  <c:v>37</c:v>
                </c:pt>
                <c:pt idx="73">
                  <c:v>37</c:v>
                </c:pt>
                <c:pt idx="74">
                  <c:v>37</c:v>
                </c:pt>
                <c:pt idx="75">
                  <c:v>37</c:v>
                </c:pt>
                <c:pt idx="76">
                  <c:v>37</c:v>
                </c:pt>
                <c:pt idx="77">
                  <c:v>37</c:v>
                </c:pt>
                <c:pt idx="78">
                  <c:v>37</c:v>
                </c:pt>
                <c:pt idx="79">
                  <c:v>37</c:v>
                </c:pt>
                <c:pt idx="80">
                  <c:v>37</c:v>
                </c:pt>
                <c:pt idx="81">
                  <c:v>37</c:v>
                </c:pt>
                <c:pt idx="82">
                  <c:v>37</c:v>
                </c:pt>
                <c:pt idx="83">
                  <c:v>37</c:v>
                </c:pt>
                <c:pt idx="84">
                  <c:v>37</c:v>
                </c:pt>
                <c:pt idx="85">
                  <c:v>37</c:v>
                </c:pt>
                <c:pt idx="86">
                  <c:v>37</c:v>
                </c:pt>
                <c:pt idx="87">
                  <c:v>37</c:v>
                </c:pt>
                <c:pt idx="88">
                  <c:v>37</c:v>
                </c:pt>
                <c:pt idx="89">
                  <c:v>37</c:v>
                </c:pt>
                <c:pt idx="90">
                  <c:v>37</c:v>
                </c:pt>
                <c:pt idx="91">
                  <c:v>37</c:v>
                </c:pt>
                <c:pt idx="92">
                  <c:v>37</c:v>
                </c:pt>
                <c:pt idx="93">
                  <c:v>37</c:v>
                </c:pt>
                <c:pt idx="94">
                  <c:v>37</c:v>
                </c:pt>
                <c:pt idx="95">
                  <c:v>37</c:v>
                </c:pt>
                <c:pt idx="96">
                  <c:v>37</c:v>
                </c:pt>
                <c:pt idx="97">
                  <c:v>37</c:v>
                </c:pt>
                <c:pt idx="98">
                  <c:v>37</c:v>
                </c:pt>
                <c:pt idx="99">
                  <c:v>37</c:v>
                </c:pt>
                <c:pt idx="100">
                  <c:v>37</c:v>
                </c:pt>
                <c:pt idx="101">
                  <c:v>37</c:v>
                </c:pt>
                <c:pt idx="102">
                  <c:v>37</c:v>
                </c:pt>
                <c:pt idx="103">
                  <c:v>37</c:v>
                </c:pt>
                <c:pt idx="104">
                  <c:v>37</c:v>
                </c:pt>
                <c:pt idx="105">
                  <c:v>37</c:v>
                </c:pt>
                <c:pt idx="106">
                  <c:v>37</c:v>
                </c:pt>
                <c:pt idx="107">
                  <c:v>37</c:v>
                </c:pt>
                <c:pt idx="108">
                  <c:v>37</c:v>
                </c:pt>
                <c:pt idx="109">
                  <c:v>37</c:v>
                </c:pt>
                <c:pt idx="110">
                  <c:v>37</c:v>
                </c:pt>
                <c:pt idx="111">
                  <c:v>37</c:v>
                </c:pt>
                <c:pt idx="112">
                  <c:v>37</c:v>
                </c:pt>
                <c:pt idx="113">
                  <c:v>37</c:v>
                </c:pt>
                <c:pt idx="114">
                  <c:v>37</c:v>
                </c:pt>
                <c:pt idx="115">
                  <c:v>37</c:v>
                </c:pt>
                <c:pt idx="116">
                  <c:v>37</c:v>
                </c:pt>
                <c:pt idx="117">
                  <c:v>37</c:v>
                </c:pt>
              </c:numCache>
            </c:numRef>
          </c:val>
        </c:ser>
        <c:dLbls>
          <c:showLegendKey val="0"/>
          <c:showVal val="0"/>
          <c:showCatName val="0"/>
          <c:showSerName val="0"/>
          <c:showPercent val="0"/>
          <c:showBubbleSize val="0"/>
        </c:dLbls>
        <c:gapWidth val="0"/>
        <c:axId val="394597528"/>
        <c:axId val="394597136"/>
      </c:barChart>
      <c:lineChart>
        <c:grouping val="standard"/>
        <c:varyColors val="0"/>
        <c:ser>
          <c:idx val="6"/>
          <c:order val="1"/>
          <c:tx>
            <c:v>PIRU</c:v>
          </c:tx>
          <c:spPr>
            <a:ln w="38100">
              <a:solidFill>
                <a:schemeClr val="accent2"/>
              </a:solidFill>
            </a:ln>
          </c:spPr>
          <c:marker>
            <c:symbol val="none"/>
          </c:marker>
          <c:errBars>
            <c:errDir val="y"/>
            <c:errBarType val="both"/>
            <c:errValType val="cust"/>
            <c:noEndCap val="1"/>
            <c:plus>
              <c:numRef>
                <c:f>Sheet2!$Q$4:$Q$121</c:f>
                <c:numCache>
                  <c:formatCode>General</c:formatCode>
                  <c:ptCount val="118"/>
                  <c:pt idx="0">
                    <c:v>0.54122773310000005</c:v>
                  </c:pt>
                  <c:pt idx="1">
                    <c:v>0.57684010679999997</c:v>
                  </c:pt>
                  <c:pt idx="2">
                    <c:v>0.54426634060000001</c:v>
                  </c:pt>
                  <c:pt idx="3">
                    <c:v>0.6141118981</c:v>
                  </c:pt>
                  <c:pt idx="4">
                    <c:v>0.60353183389999998</c:v>
                  </c:pt>
                  <c:pt idx="5">
                    <c:v>1.5786115285</c:v>
                  </c:pt>
                  <c:pt idx="6">
                    <c:v>1.5064019568</c:v>
                  </c:pt>
                  <c:pt idx="7">
                    <c:v>1.3743479396</c:v>
                  </c:pt>
                  <c:pt idx="8">
                    <c:v>1.5039829870999999</c:v>
                  </c:pt>
                  <c:pt idx="9">
                    <c:v>1.7330240243999999</c:v>
                  </c:pt>
                  <c:pt idx="10">
                    <c:v>1.4083154610999999</c:v>
                  </c:pt>
                  <c:pt idx="11">
                    <c:v>1.4873921676999999</c:v>
                  </c:pt>
                  <c:pt idx="12">
                    <c:v>1.2248910245</c:v>
                  </c:pt>
                  <c:pt idx="13">
                    <c:v>1.6479744101</c:v>
                  </c:pt>
                  <c:pt idx="14">
                    <c:v>1.1267419713</c:v>
                  </c:pt>
                  <c:pt idx="15">
                    <c:v>1.1651717960000001</c:v>
                  </c:pt>
                  <c:pt idx="16">
                    <c:v>1.0234342833000001</c:v>
                  </c:pt>
                  <c:pt idx="17">
                    <c:v>0.83631470549999998</c:v>
                  </c:pt>
                  <c:pt idx="18">
                    <c:v>0.84707187610000001</c:v>
                  </c:pt>
                  <c:pt idx="19">
                    <c:v>0.94504681800000001</c:v>
                  </c:pt>
                  <c:pt idx="20">
                    <c:v>0.90067782559999998</c:v>
                  </c:pt>
                  <c:pt idx="21">
                    <c:v>1.3493614252999999</c:v>
                  </c:pt>
                  <c:pt idx="22">
                    <c:v>0.82651656760000003</c:v>
                  </c:pt>
                  <c:pt idx="23">
                    <c:v>1.0360363210000001</c:v>
                  </c:pt>
                  <c:pt idx="24">
                    <c:v>1.0624349043000001</c:v>
                  </c:pt>
                  <c:pt idx="25">
                    <c:v>1.0207360772</c:v>
                  </c:pt>
                  <c:pt idx="26">
                    <c:v>1.0213196433</c:v>
                  </c:pt>
                  <c:pt idx="27">
                    <c:v>0.89046073569999995</c:v>
                  </c:pt>
                  <c:pt idx="28">
                    <c:v>0.80783898669999998</c:v>
                  </c:pt>
                  <c:pt idx="29">
                    <c:v>1.3076338743</c:v>
                  </c:pt>
                  <c:pt idx="30">
                    <c:v>0.88718843739999997</c:v>
                  </c:pt>
                  <c:pt idx="31">
                    <c:v>1.0907259467999999</c:v>
                  </c:pt>
                  <c:pt idx="32">
                    <c:v>1.0193230511</c:v>
                  </c:pt>
                  <c:pt idx="33">
                    <c:v>1.0105025305999999</c:v>
                  </c:pt>
                  <c:pt idx="34">
                    <c:v>0.81903780690000005</c:v>
                  </c:pt>
                  <c:pt idx="35">
                    <c:v>0.98743216109999998</c:v>
                  </c:pt>
                  <c:pt idx="36">
                    <c:v>1.2523445805</c:v>
                  </c:pt>
                  <c:pt idx="37">
                    <c:v>1.3210379362</c:v>
                  </c:pt>
                  <c:pt idx="38">
                    <c:v>1.3487789669000001</c:v>
                  </c:pt>
                  <c:pt idx="39">
                    <c:v>1.7005805404000001</c:v>
                  </c:pt>
                  <c:pt idx="40">
                    <c:v>0.91221068719999998</c:v>
                  </c:pt>
                  <c:pt idx="41">
                    <c:v>0.84868670580000005</c:v>
                  </c:pt>
                  <c:pt idx="42">
                    <c:v>0.92931785379999998</c:v>
                  </c:pt>
                  <c:pt idx="43">
                    <c:v>1.0749100098</c:v>
                  </c:pt>
                  <c:pt idx="44">
                    <c:v>1.1353593156999999</c:v>
                  </c:pt>
                  <c:pt idx="45">
                    <c:v>0.99386021520000001</c:v>
                  </c:pt>
                  <c:pt idx="46">
                    <c:v>1.3901269516000001</c:v>
                  </c:pt>
                  <c:pt idx="47">
                    <c:v>1.3169315106999999</c:v>
                  </c:pt>
                  <c:pt idx="48">
                    <c:v>1.1094455477</c:v>
                  </c:pt>
                  <c:pt idx="49">
                    <c:v>1.1418001097999999</c:v>
                  </c:pt>
                  <c:pt idx="50">
                    <c:v>1.3454768007</c:v>
                  </c:pt>
                  <c:pt idx="51">
                    <c:v>1.0340361681000001</c:v>
                  </c:pt>
                  <c:pt idx="52">
                    <c:v>1.2237622199</c:v>
                  </c:pt>
                  <c:pt idx="53">
                    <c:v>0.97530635480000005</c:v>
                  </c:pt>
                  <c:pt idx="54">
                    <c:v>1.2408416325</c:v>
                  </c:pt>
                  <c:pt idx="55">
                    <c:v>1.1097920191999999</c:v>
                  </c:pt>
                  <c:pt idx="56">
                    <c:v>1.0387522265</c:v>
                  </c:pt>
                  <c:pt idx="57">
                    <c:v>1.4520845603999999</c:v>
                  </c:pt>
                  <c:pt idx="58">
                    <c:v>1.3154907407</c:v>
                  </c:pt>
                  <c:pt idx="59">
                    <c:v>1.3109889183000001</c:v>
                  </c:pt>
                  <c:pt idx="60">
                    <c:v>1.5439402685000001</c:v>
                  </c:pt>
                  <c:pt idx="61">
                    <c:v>1.1287617867999999</c:v>
                  </c:pt>
                  <c:pt idx="62">
                    <c:v>1.3877353299999999</c:v>
                  </c:pt>
                  <c:pt idx="63">
                    <c:v>1.6382365355999999</c:v>
                  </c:pt>
                  <c:pt idx="64">
                    <c:v>1.3286013311</c:v>
                  </c:pt>
                  <c:pt idx="65">
                    <c:v>1.2656409214</c:v>
                  </c:pt>
                  <c:pt idx="66">
                    <c:v>1.4377891048</c:v>
                  </c:pt>
                  <c:pt idx="67">
                    <c:v>1.2241296124000001</c:v>
                  </c:pt>
                  <c:pt idx="68">
                    <c:v>1.1666792188999999</c:v>
                  </c:pt>
                  <c:pt idx="69">
                    <c:v>1.1881673388</c:v>
                  </c:pt>
                  <c:pt idx="70">
                    <c:v>1.1693188478000001</c:v>
                  </c:pt>
                  <c:pt idx="71">
                    <c:v>1.1878023917</c:v>
                  </c:pt>
                  <c:pt idx="72">
                    <c:v>1.0312836473</c:v>
                  </c:pt>
                  <c:pt idx="73">
                    <c:v>1.1149141135</c:v>
                  </c:pt>
                  <c:pt idx="74">
                    <c:v>1.3778037501</c:v>
                  </c:pt>
                  <c:pt idx="75">
                    <c:v>1.7166306054</c:v>
                  </c:pt>
                  <c:pt idx="76">
                    <c:v>1.6591942064</c:v>
                  </c:pt>
                  <c:pt idx="77">
                    <c:v>1.3918469265</c:v>
                  </c:pt>
                  <c:pt idx="78">
                    <c:v>1.5862111923</c:v>
                  </c:pt>
                  <c:pt idx="79">
                    <c:v>1.1249252529</c:v>
                  </c:pt>
                  <c:pt idx="80">
                    <c:v>1.0736919206</c:v>
                  </c:pt>
                  <c:pt idx="81">
                    <c:v>1.0189809257</c:v>
                  </c:pt>
                  <c:pt idx="82">
                    <c:v>1.1257427392999999</c:v>
                  </c:pt>
                  <c:pt idx="83">
                    <c:v>1.6236325466999999</c:v>
                  </c:pt>
                  <c:pt idx="84">
                    <c:v>1.7655717482</c:v>
                  </c:pt>
                  <c:pt idx="85">
                    <c:v>1.713399146</c:v>
                  </c:pt>
                  <c:pt idx="86">
                    <c:v>1.6990203309</c:v>
                  </c:pt>
                  <c:pt idx="87">
                    <c:v>2.0145131852999998</c:v>
                  </c:pt>
                  <c:pt idx="88">
                    <c:v>1.8521696887000001</c:v>
                  </c:pt>
                  <c:pt idx="89">
                    <c:v>1.7761903046</c:v>
                  </c:pt>
                  <c:pt idx="90">
                    <c:v>1.9507057598999999</c:v>
                  </c:pt>
                  <c:pt idx="91">
                    <c:v>1.7351018069999999</c:v>
                  </c:pt>
                  <c:pt idx="92">
                    <c:v>1.8251903511000001</c:v>
                  </c:pt>
                  <c:pt idx="93">
                    <c:v>1.5695080585000001</c:v>
                  </c:pt>
                  <c:pt idx="94">
                    <c:v>1.4344875867</c:v>
                  </c:pt>
                  <c:pt idx="95">
                    <c:v>1.5757578307</c:v>
                  </c:pt>
                  <c:pt idx="96">
                    <c:v>1.4246945062</c:v>
                  </c:pt>
                  <c:pt idx="97">
                    <c:v>1.3431111775</c:v>
                  </c:pt>
                  <c:pt idx="98">
                    <c:v>1.5827870225</c:v>
                  </c:pt>
                  <c:pt idx="99">
                    <c:v>1.4423503148000001</c:v>
                  </c:pt>
                  <c:pt idx="100">
                    <c:v>1.4000237919</c:v>
                  </c:pt>
                  <c:pt idx="101">
                    <c:v>1.2215573904999999</c:v>
                  </c:pt>
                  <c:pt idx="102">
                    <c:v>1.2327666749999999</c:v>
                  </c:pt>
                  <c:pt idx="103">
                    <c:v>1.4919035381000001</c:v>
                  </c:pt>
                  <c:pt idx="104">
                    <c:v>1.5175899286000001</c:v>
                  </c:pt>
                  <c:pt idx="105">
                    <c:v>1.3107522842999999</c:v>
                  </c:pt>
                  <c:pt idx="106">
                    <c:v>1.6813242990999751</c:v>
                  </c:pt>
                  <c:pt idx="107">
                    <c:v>1.72382013</c:v>
                  </c:pt>
                  <c:pt idx="108">
                    <c:v>1.3137738287</c:v>
                  </c:pt>
                  <c:pt idx="109">
                    <c:v>1.2190857653</c:v>
                  </c:pt>
                  <c:pt idx="110">
                    <c:v>1.2443838939</c:v>
                  </c:pt>
                  <c:pt idx="111">
                    <c:v>1.3186066841999999</c:v>
                  </c:pt>
                  <c:pt idx="112">
                    <c:v>1.5948708404</c:v>
                  </c:pt>
                  <c:pt idx="113">
                    <c:v>1.7951997745999999</c:v>
                  </c:pt>
                  <c:pt idx="114">
                    <c:v>2.2609703270999999</c:v>
                  </c:pt>
                  <c:pt idx="115">
                    <c:v>1.7843110454</c:v>
                  </c:pt>
                  <c:pt idx="116">
                    <c:v>1.4972120788000001</c:v>
                  </c:pt>
                  <c:pt idx="117">
                    <c:v>1.8472443698000001</c:v>
                  </c:pt>
                </c:numCache>
              </c:numRef>
            </c:plus>
            <c:minus>
              <c:numRef>
                <c:f>Sheet2!$Q$4:$Q$121</c:f>
                <c:numCache>
                  <c:formatCode>General</c:formatCode>
                  <c:ptCount val="118"/>
                  <c:pt idx="0">
                    <c:v>0.54122773310000005</c:v>
                  </c:pt>
                  <c:pt idx="1">
                    <c:v>0.57684010679999997</c:v>
                  </c:pt>
                  <c:pt idx="2">
                    <c:v>0.54426634060000001</c:v>
                  </c:pt>
                  <c:pt idx="3">
                    <c:v>0.6141118981</c:v>
                  </c:pt>
                  <c:pt idx="4">
                    <c:v>0.60353183389999998</c:v>
                  </c:pt>
                  <c:pt idx="5">
                    <c:v>1.5786115285</c:v>
                  </c:pt>
                  <c:pt idx="6">
                    <c:v>1.5064019568</c:v>
                  </c:pt>
                  <c:pt idx="7">
                    <c:v>1.3743479396</c:v>
                  </c:pt>
                  <c:pt idx="8">
                    <c:v>1.5039829870999999</c:v>
                  </c:pt>
                  <c:pt idx="9">
                    <c:v>1.7330240243999999</c:v>
                  </c:pt>
                  <c:pt idx="10">
                    <c:v>1.4083154610999999</c:v>
                  </c:pt>
                  <c:pt idx="11">
                    <c:v>1.4873921676999999</c:v>
                  </c:pt>
                  <c:pt idx="12">
                    <c:v>1.2248910245</c:v>
                  </c:pt>
                  <c:pt idx="13">
                    <c:v>1.6479744101</c:v>
                  </c:pt>
                  <c:pt idx="14">
                    <c:v>1.1267419713</c:v>
                  </c:pt>
                  <c:pt idx="15">
                    <c:v>1.1651717960000001</c:v>
                  </c:pt>
                  <c:pt idx="16">
                    <c:v>1.0234342833000001</c:v>
                  </c:pt>
                  <c:pt idx="17">
                    <c:v>0.83631470549999998</c:v>
                  </c:pt>
                  <c:pt idx="18">
                    <c:v>0.84707187610000001</c:v>
                  </c:pt>
                  <c:pt idx="19">
                    <c:v>0.94504681800000001</c:v>
                  </c:pt>
                  <c:pt idx="20">
                    <c:v>0.90067782559999998</c:v>
                  </c:pt>
                  <c:pt idx="21">
                    <c:v>1.3493614252999999</c:v>
                  </c:pt>
                  <c:pt idx="22">
                    <c:v>0.82651656760000003</c:v>
                  </c:pt>
                  <c:pt idx="23">
                    <c:v>1.0360363210000001</c:v>
                  </c:pt>
                  <c:pt idx="24">
                    <c:v>1.0624349043000001</c:v>
                  </c:pt>
                  <c:pt idx="25">
                    <c:v>1.0207360772</c:v>
                  </c:pt>
                  <c:pt idx="26">
                    <c:v>1.0213196433</c:v>
                  </c:pt>
                  <c:pt idx="27">
                    <c:v>0.89046073569999995</c:v>
                  </c:pt>
                  <c:pt idx="28">
                    <c:v>0.80783898669999998</c:v>
                  </c:pt>
                  <c:pt idx="29">
                    <c:v>1.3076338743</c:v>
                  </c:pt>
                  <c:pt idx="30">
                    <c:v>0.88718843739999997</c:v>
                  </c:pt>
                  <c:pt idx="31">
                    <c:v>1.0907259467999999</c:v>
                  </c:pt>
                  <c:pt idx="32">
                    <c:v>1.0193230511</c:v>
                  </c:pt>
                  <c:pt idx="33">
                    <c:v>1.0105025305999999</c:v>
                  </c:pt>
                  <c:pt idx="34">
                    <c:v>0.81903780690000005</c:v>
                  </c:pt>
                  <c:pt idx="35">
                    <c:v>0.98743216109999998</c:v>
                  </c:pt>
                  <c:pt idx="36">
                    <c:v>1.2523445805</c:v>
                  </c:pt>
                  <c:pt idx="37">
                    <c:v>1.3210379362</c:v>
                  </c:pt>
                  <c:pt idx="38">
                    <c:v>1.3487789669000001</c:v>
                  </c:pt>
                  <c:pt idx="39">
                    <c:v>1.7005805404000001</c:v>
                  </c:pt>
                  <c:pt idx="40">
                    <c:v>0.91221068719999998</c:v>
                  </c:pt>
                  <c:pt idx="41">
                    <c:v>0.84868670580000005</c:v>
                  </c:pt>
                  <c:pt idx="42">
                    <c:v>0.92931785379999998</c:v>
                  </c:pt>
                  <c:pt idx="43">
                    <c:v>1.0749100098</c:v>
                  </c:pt>
                  <c:pt idx="44">
                    <c:v>1.1353593156999999</c:v>
                  </c:pt>
                  <c:pt idx="45">
                    <c:v>0.99386021520000001</c:v>
                  </c:pt>
                  <c:pt idx="46">
                    <c:v>1.3901269516000001</c:v>
                  </c:pt>
                  <c:pt idx="47">
                    <c:v>1.3169315106999999</c:v>
                  </c:pt>
                  <c:pt idx="48">
                    <c:v>1.1094455477</c:v>
                  </c:pt>
                  <c:pt idx="49">
                    <c:v>1.1418001097999999</c:v>
                  </c:pt>
                  <c:pt idx="50">
                    <c:v>1.3454768007</c:v>
                  </c:pt>
                  <c:pt idx="51">
                    <c:v>1.0340361681000001</c:v>
                  </c:pt>
                  <c:pt idx="52">
                    <c:v>1.2237622199</c:v>
                  </c:pt>
                  <c:pt idx="53">
                    <c:v>0.97530635480000005</c:v>
                  </c:pt>
                  <c:pt idx="54">
                    <c:v>1.2408416325</c:v>
                  </c:pt>
                  <c:pt idx="55">
                    <c:v>1.1097920191999999</c:v>
                  </c:pt>
                  <c:pt idx="56">
                    <c:v>1.0387522265</c:v>
                  </c:pt>
                  <c:pt idx="57">
                    <c:v>1.4520845603999999</c:v>
                  </c:pt>
                  <c:pt idx="58">
                    <c:v>1.3154907407</c:v>
                  </c:pt>
                  <c:pt idx="59">
                    <c:v>1.3109889183000001</c:v>
                  </c:pt>
                  <c:pt idx="60">
                    <c:v>1.5439402685000001</c:v>
                  </c:pt>
                  <c:pt idx="61">
                    <c:v>1.1287617867999999</c:v>
                  </c:pt>
                  <c:pt idx="62">
                    <c:v>1.3877353299999999</c:v>
                  </c:pt>
                  <c:pt idx="63">
                    <c:v>1.6382365355999999</c:v>
                  </c:pt>
                  <c:pt idx="64">
                    <c:v>1.3286013311</c:v>
                  </c:pt>
                  <c:pt idx="65">
                    <c:v>1.2656409214</c:v>
                  </c:pt>
                  <c:pt idx="66">
                    <c:v>1.4377891048</c:v>
                  </c:pt>
                  <c:pt idx="67">
                    <c:v>1.2241296124000001</c:v>
                  </c:pt>
                  <c:pt idx="68">
                    <c:v>1.1666792188999999</c:v>
                  </c:pt>
                  <c:pt idx="69">
                    <c:v>1.1881673388</c:v>
                  </c:pt>
                  <c:pt idx="70">
                    <c:v>1.1693188478000001</c:v>
                  </c:pt>
                  <c:pt idx="71">
                    <c:v>1.1878023917</c:v>
                  </c:pt>
                  <c:pt idx="72">
                    <c:v>1.0312836473</c:v>
                  </c:pt>
                  <c:pt idx="73">
                    <c:v>1.1149141135</c:v>
                  </c:pt>
                  <c:pt idx="74">
                    <c:v>1.3778037501</c:v>
                  </c:pt>
                  <c:pt idx="75">
                    <c:v>1.7166306054</c:v>
                  </c:pt>
                  <c:pt idx="76">
                    <c:v>1.6591942064</c:v>
                  </c:pt>
                  <c:pt idx="77">
                    <c:v>1.3918469265</c:v>
                  </c:pt>
                  <c:pt idx="78">
                    <c:v>1.5862111923</c:v>
                  </c:pt>
                  <c:pt idx="79">
                    <c:v>1.1249252529</c:v>
                  </c:pt>
                  <c:pt idx="80">
                    <c:v>1.0736919206</c:v>
                  </c:pt>
                  <c:pt idx="81">
                    <c:v>1.0189809257</c:v>
                  </c:pt>
                  <c:pt idx="82">
                    <c:v>1.1257427392999999</c:v>
                  </c:pt>
                  <c:pt idx="83">
                    <c:v>1.6236325466999999</c:v>
                  </c:pt>
                  <c:pt idx="84">
                    <c:v>1.7655717482</c:v>
                  </c:pt>
                  <c:pt idx="85">
                    <c:v>1.713399146</c:v>
                  </c:pt>
                  <c:pt idx="86">
                    <c:v>1.6990203309</c:v>
                  </c:pt>
                  <c:pt idx="87">
                    <c:v>2.0145131852999998</c:v>
                  </c:pt>
                  <c:pt idx="88">
                    <c:v>1.8521696887000001</c:v>
                  </c:pt>
                  <c:pt idx="89">
                    <c:v>1.7761903046</c:v>
                  </c:pt>
                  <c:pt idx="90">
                    <c:v>1.9507057598999999</c:v>
                  </c:pt>
                  <c:pt idx="91">
                    <c:v>1.7351018069999999</c:v>
                  </c:pt>
                  <c:pt idx="92">
                    <c:v>1.8251903511000001</c:v>
                  </c:pt>
                  <c:pt idx="93">
                    <c:v>1.5695080585000001</c:v>
                  </c:pt>
                  <c:pt idx="94">
                    <c:v>1.4344875867</c:v>
                  </c:pt>
                  <c:pt idx="95">
                    <c:v>1.5757578307</c:v>
                  </c:pt>
                  <c:pt idx="96">
                    <c:v>1.4246945062</c:v>
                  </c:pt>
                  <c:pt idx="97">
                    <c:v>1.3431111775</c:v>
                  </c:pt>
                  <c:pt idx="98">
                    <c:v>1.5827870225</c:v>
                  </c:pt>
                  <c:pt idx="99">
                    <c:v>1.4423503148000001</c:v>
                  </c:pt>
                  <c:pt idx="100">
                    <c:v>1.4000237919</c:v>
                  </c:pt>
                  <c:pt idx="101">
                    <c:v>1.2215573904999999</c:v>
                  </c:pt>
                  <c:pt idx="102">
                    <c:v>1.2327666749999999</c:v>
                  </c:pt>
                  <c:pt idx="103">
                    <c:v>1.4919035381000001</c:v>
                  </c:pt>
                  <c:pt idx="104">
                    <c:v>1.5175899286000001</c:v>
                  </c:pt>
                  <c:pt idx="105">
                    <c:v>1.3107522842999999</c:v>
                  </c:pt>
                  <c:pt idx="106">
                    <c:v>1.6813242990999751</c:v>
                  </c:pt>
                  <c:pt idx="107">
                    <c:v>1.72382013</c:v>
                  </c:pt>
                  <c:pt idx="108">
                    <c:v>1.3137738287</c:v>
                  </c:pt>
                  <c:pt idx="109">
                    <c:v>1.2190857653</c:v>
                  </c:pt>
                  <c:pt idx="110">
                    <c:v>1.2443838939</c:v>
                  </c:pt>
                  <c:pt idx="111">
                    <c:v>1.3186066841999999</c:v>
                  </c:pt>
                  <c:pt idx="112">
                    <c:v>1.5948708404</c:v>
                  </c:pt>
                  <c:pt idx="113">
                    <c:v>1.7951997745999999</c:v>
                  </c:pt>
                  <c:pt idx="114">
                    <c:v>2.2609703270999999</c:v>
                  </c:pt>
                  <c:pt idx="115">
                    <c:v>1.7843110454</c:v>
                  </c:pt>
                  <c:pt idx="116">
                    <c:v>1.4972120788000001</c:v>
                  </c:pt>
                  <c:pt idx="117">
                    <c:v>1.8472443698000001</c:v>
                  </c:pt>
                </c:numCache>
              </c:numRef>
            </c:minus>
          </c:errBars>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Sheet2!$I$4:$I$121</c:f>
              <c:numCache>
                <c:formatCode>General</c:formatCode>
                <c:ptCount val="118"/>
                <c:pt idx="0">
                  <c:v>3.0454558929999989</c:v>
                </c:pt>
                <c:pt idx="1">
                  <c:v>3.6973099271000001</c:v>
                </c:pt>
                <c:pt idx="2">
                  <c:v>3.2558465861000001</c:v>
                </c:pt>
                <c:pt idx="3">
                  <c:v>3.9194266472999999</c:v>
                </c:pt>
                <c:pt idx="4">
                  <c:v>4.1710213239999998</c:v>
                </c:pt>
                <c:pt idx="5">
                  <c:v>6.2363012362000001</c:v>
                </c:pt>
                <c:pt idx="6">
                  <c:v>5.7528627480000001</c:v>
                </c:pt>
                <c:pt idx="7">
                  <c:v>5.7413001767000003</c:v>
                </c:pt>
                <c:pt idx="8">
                  <c:v>6.6470625719999736</c:v>
                </c:pt>
                <c:pt idx="9">
                  <c:v>7.4475814022</c:v>
                </c:pt>
                <c:pt idx="10">
                  <c:v>6.6274733765999132</c:v>
                </c:pt>
                <c:pt idx="11">
                  <c:v>6.5804162753999744</c:v>
                </c:pt>
                <c:pt idx="12">
                  <c:v>6.2084023115999996</c:v>
                </c:pt>
                <c:pt idx="13">
                  <c:v>6.5847802772999078</c:v>
                </c:pt>
                <c:pt idx="14">
                  <c:v>5.4253918900000002</c:v>
                </c:pt>
                <c:pt idx="15">
                  <c:v>6.1307428050999997</c:v>
                </c:pt>
                <c:pt idx="16">
                  <c:v>4.1918436523000002</c:v>
                </c:pt>
                <c:pt idx="17">
                  <c:v>5.0656873986999944</c:v>
                </c:pt>
                <c:pt idx="18">
                  <c:v>5.1536901528000003</c:v>
                </c:pt>
                <c:pt idx="19">
                  <c:v>4.8276403105999854</c:v>
                </c:pt>
                <c:pt idx="20">
                  <c:v>5.1491324057999996</c:v>
                </c:pt>
                <c:pt idx="21">
                  <c:v>6.2048503442999756</c:v>
                </c:pt>
                <c:pt idx="22">
                  <c:v>4.4775821207000002</c:v>
                </c:pt>
                <c:pt idx="23">
                  <c:v>4.9501008607999646</c:v>
                </c:pt>
                <c:pt idx="24">
                  <c:v>5.3324410906999997</c:v>
                </c:pt>
                <c:pt idx="25">
                  <c:v>5.4263415936000001</c:v>
                </c:pt>
                <c:pt idx="26">
                  <c:v>6.1504355815999636</c:v>
                </c:pt>
                <c:pt idx="27">
                  <c:v>5.7458851037000001</c:v>
                </c:pt>
                <c:pt idx="28">
                  <c:v>5.4076049139000002</c:v>
                </c:pt>
                <c:pt idx="29">
                  <c:v>8.1109741744000008</c:v>
                </c:pt>
                <c:pt idx="30">
                  <c:v>5.8159666087999646</c:v>
                </c:pt>
                <c:pt idx="31">
                  <c:v>6.8624554037999737</c:v>
                </c:pt>
                <c:pt idx="32">
                  <c:v>6.7187559902</c:v>
                </c:pt>
                <c:pt idx="33">
                  <c:v>6.4740840422999746</c:v>
                </c:pt>
                <c:pt idx="34">
                  <c:v>5.7168558970999737</c:v>
                </c:pt>
                <c:pt idx="35">
                  <c:v>6.4505837866000002</c:v>
                </c:pt>
                <c:pt idx="36">
                  <c:v>7.7661973238000002</c:v>
                </c:pt>
                <c:pt idx="37">
                  <c:v>8.6583156755999973</c:v>
                </c:pt>
                <c:pt idx="38">
                  <c:v>8.2264926744999993</c:v>
                </c:pt>
                <c:pt idx="39">
                  <c:v>10.669211267</c:v>
                </c:pt>
                <c:pt idx="40">
                  <c:v>5.9130744434000002</c:v>
                </c:pt>
                <c:pt idx="41">
                  <c:v>6.745767356</c:v>
                </c:pt>
                <c:pt idx="42">
                  <c:v>7.1246412405999404</c:v>
                </c:pt>
                <c:pt idx="43">
                  <c:v>9.0477595914000002</c:v>
                </c:pt>
                <c:pt idx="44">
                  <c:v>9.6214749332</c:v>
                </c:pt>
                <c:pt idx="45">
                  <c:v>8.0967692217000007</c:v>
                </c:pt>
                <c:pt idx="46">
                  <c:v>11.931624099</c:v>
                </c:pt>
                <c:pt idx="47">
                  <c:v>10.818948855</c:v>
                </c:pt>
                <c:pt idx="48">
                  <c:v>9.7321102221999993</c:v>
                </c:pt>
                <c:pt idx="49">
                  <c:v>10.670353035</c:v>
                </c:pt>
                <c:pt idx="50">
                  <c:v>12.519829782</c:v>
                </c:pt>
                <c:pt idx="51">
                  <c:v>11.728897208999999</c:v>
                </c:pt>
                <c:pt idx="52">
                  <c:v>12.931193132000001</c:v>
                </c:pt>
                <c:pt idx="53">
                  <c:v>9.6778840757999998</c:v>
                </c:pt>
                <c:pt idx="54">
                  <c:v>13.724312725000001</c:v>
                </c:pt>
                <c:pt idx="55">
                  <c:v>12.37713449</c:v>
                </c:pt>
                <c:pt idx="56">
                  <c:v>13.423619489</c:v>
                </c:pt>
                <c:pt idx="57">
                  <c:v>15.492489915</c:v>
                </c:pt>
                <c:pt idx="58">
                  <c:v>14.623954956</c:v>
                </c:pt>
                <c:pt idx="59">
                  <c:v>14.906967927</c:v>
                </c:pt>
                <c:pt idx="60">
                  <c:v>16.427179854999981</c:v>
                </c:pt>
                <c:pt idx="61">
                  <c:v>11.488343534</c:v>
                </c:pt>
                <c:pt idx="62">
                  <c:v>15.669391529</c:v>
                </c:pt>
                <c:pt idx="63">
                  <c:v>17.898275819999999</c:v>
                </c:pt>
                <c:pt idx="64">
                  <c:v>14.420059738999999</c:v>
                </c:pt>
                <c:pt idx="65">
                  <c:v>12.681694765</c:v>
                </c:pt>
                <c:pt idx="66">
                  <c:v>14.687208472</c:v>
                </c:pt>
                <c:pt idx="67">
                  <c:v>12.156825633</c:v>
                </c:pt>
                <c:pt idx="68">
                  <c:v>10.985664509999999</c:v>
                </c:pt>
                <c:pt idx="69">
                  <c:v>10.418276204</c:v>
                </c:pt>
                <c:pt idx="70">
                  <c:v>10.07175086</c:v>
                </c:pt>
                <c:pt idx="71">
                  <c:v>9.9274342076999993</c:v>
                </c:pt>
                <c:pt idx="72">
                  <c:v>9.2677769155000007</c:v>
                </c:pt>
                <c:pt idx="73">
                  <c:v>9.5043768069000016</c:v>
                </c:pt>
                <c:pt idx="74">
                  <c:v>11.755484715</c:v>
                </c:pt>
                <c:pt idx="75">
                  <c:v>15.281675504000001</c:v>
                </c:pt>
                <c:pt idx="76">
                  <c:v>15.511065948000001</c:v>
                </c:pt>
                <c:pt idx="77">
                  <c:v>12.900009129000001</c:v>
                </c:pt>
                <c:pt idx="78">
                  <c:v>14.357814175</c:v>
                </c:pt>
                <c:pt idx="79">
                  <c:v>11.18054454</c:v>
                </c:pt>
                <c:pt idx="80">
                  <c:v>11.876045381000001</c:v>
                </c:pt>
                <c:pt idx="81">
                  <c:v>10.633533886</c:v>
                </c:pt>
                <c:pt idx="82">
                  <c:v>10.548107098999999</c:v>
                </c:pt>
                <c:pt idx="83">
                  <c:v>13.287757463</c:v>
                </c:pt>
                <c:pt idx="84">
                  <c:v>14.401340835999999</c:v>
                </c:pt>
                <c:pt idx="85">
                  <c:v>15.581944943</c:v>
                </c:pt>
                <c:pt idx="86">
                  <c:v>13.865383834999999</c:v>
                </c:pt>
                <c:pt idx="87">
                  <c:v>15.535776252</c:v>
                </c:pt>
                <c:pt idx="88">
                  <c:v>15.177965125</c:v>
                </c:pt>
                <c:pt idx="89">
                  <c:v>13.533189046</c:v>
                </c:pt>
                <c:pt idx="90">
                  <c:v>14.695026759999999</c:v>
                </c:pt>
                <c:pt idx="91">
                  <c:v>13.392298295</c:v>
                </c:pt>
                <c:pt idx="92">
                  <c:v>16.448481255000001</c:v>
                </c:pt>
                <c:pt idx="93">
                  <c:v>15.889773688</c:v>
                </c:pt>
                <c:pt idx="94">
                  <c:v>14.37845083</c:v>
                </c:pt>
                <c:pt idx="95">
                  <c:v>15.506446401</c:v>
                </c:pt>
                <c:pt idx="96">
                  <c:v>15.946858448</c:v>
                </c:pt>
                <c:pt idx="97">
                  <c:v>16.650022149000009</c:v>
                </c:pt>
                <c:pt idx="98">
                  <c:v>18.773491653000001</c:v>
                </c:pt>
                <c:pt idx="99">
                  <c:v>14.483609790999999</c:v>
                </c:pt>
                <c:pt idx="100">
                  <c:v>14.840140066</c:v>
                </c:pt>
                <c:pt idx="101">
                  <c:v>10.803510542</c:v>
                </c:pt>
                <c:pt idx="102">
                  <c:v>11.62091652</c:v>
                </c:pt>
                <c:pt idx="103">
                  <c:v>13.208228858</c:v>
                </c:pt>
                <c:pt idx="104">
                  <c:v>16.045303363999999</c:v>
                </c:pt>
                <c:pt idx="105">
                  <c:v>12.189598813</c:v>
                </c:pt>
                <c:pt idx="106">
                  <c:v>15.663193873999999</c:v>
                </c:pt>
                <c:pt idx="107">
                  <c:v>16.70055159</c:v>
                </c:pt>
                <c:pt idx="108">
                  <c:v>13.967871825</c:v>
                </c:pt>
                <c:pt idx="109">
                  <c:v>11.404997935000001</c:v>
                </c:pt>
                <c:pt idx="110">
                  <c:v>12.758125449</c:v>
                </c:pt>
                <c:pt idx="111">
                  <c:v>13.66984667</c:v>
                </c:pt>
                <c:pt idx="112">
                  <c:v>18.265178481</c:v>
                </c:pt>
                <c:pt idx="113">
                  <c:v>19.351125517</c:v>
                </c:pt>
                <c:pt idx="114">
                  <c:v>25.672843690000001</c:v>
                </c:pt>
                <c:pt idx="115">
                  <c:v>24.468093787000001</c:v>
                </c:pt>
                <c:pt idx="116">
                  <c:v>21.887844943000001</c:v>
                </c:pt>
                <c:pt idx="117">
                  <c:v>27.327638115999999</c:v>
                </c:pt>
              </c:numCache>
            </c:numRef>
          </c:val>
          <c:smooth val="0"/>
        </c:ser>
        <c:dLbls>
          <c:showLegendKey val="0"/>
          <c:showVal val="0"/>
          <c:showCatName val="0"/>
          <c:showSerName val="0"/>
          <c:showPercent val="0"/>
          <c:showBubbleSize val="0"/>
        </c:dLbls>
        <c:marker val="1"/>
        <c:smooth val="0"/>
        <c:axId val="394596352"/>
        <c:axId val="394596744"/>
      </c:lineChart>
      <c:lineChart>
        <c:grouping val="standard"/>
        <c:varyColors val="0"/>
        <c:ser>
          <c:idx val="2"/>
          <c:order val="0"/>
          <c:tx>
            <c:v>BEAL</c:v>
          </c:tx>
          <c:spPr>
            <a:ln>
              <a:noFill/>
            </a:ln>
          </c:spPr>
          <c:marker>
            <c:symbol val="none"/>
          </c:marker>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Sheet2!$H$4:$H$121</c:f>
              <c:numCache>
                <c:formatCode>General</c:formatCode>
                <c:ptCount val="118"/>
                <c:pt idx="0">
                  <c:v>11.555213676999999</c:v>
                </c:pt>
                <c:pt idx="1">
                  <c:v>9.5196521732000008</c:v>
                </c:pt>
                <c:pt idx="2">
                  <c:v>7.7402566342999997</c:v>
                </c:pt>
                <c:pt idx="3">
                  <c:v>9.8846029296999998</c:v>
                </c:pt>
                <c:pt idx="4">
                  <c:v>6.9146424014000001</c:v>
                </c:pt>
                <c:pt idx="5">
                  <c:v>5.9543981139</c:v>
                </c:pt>
                <c:pt idx="6">
                  <c:v>4.8351587558000002</c:v>
                </c:pt>
                <c:pt idx="7">
                  <c:v>4.9503072901999996</c:v>
                </c:pt>
                <c:pt idx="8">
                  <c:v>4.624165832699906</c:v>
                </c:pt>
                <c:pt idx="9">
                  <c:v>4.4262752620999946</c:v>
                </c:pt>
                <c:pt idx="10">
                  <c:v>3.4032347652000001</c:v>
                </c:pt>
                <c:pt idx="11">
                  <c:v>5.1905545012999168</c:v>
                </c:pt>
                <c:pt idx="12">
                  <c:v>3.7880434098000002</c:v>
                </c:pt>
                <c:pt idx="13">
                  <c:v>4.5416809882000004</c:v>
                </c:pt>
                <c:pt idx="14">
                  <c:v>3.8434118861000002</c:v>
                </c:pt>
                <c:pt idx="15">
                  <c:v>4.7284134585999746</c:v>
                </c:pt>
                <c:pt idx="16">
                  <c:v>4.7304213849999996</c:v>
                </c:pt>
                <c:pt idx="17">
                  <c:v>4.0114042335000004</c:v>
                </c:pt>
                <c:pt idx="18">
                  <c:v>3.4849264872000001</c:v>
                </c:pt>
                <c:pt idx="19">
                  <c:v>4.3459978765999132</c:v>
                </c:pt>
                <c:pt idx="20">
                  <c:v>4.9427409206000004</c:v>
                </c:pt>
                <c:pt idx="21">
                  <c:v>5.0466768484999944</c:v>
                </c:pt>
                <c:pt idx="22">
                  <c:v>5.7433815684999736</c:v>
                </c:pt>
                <c:pt idx="23">
                  <c:v>7.0072472248000004</c:v>
                </c:pt>
                <c:pt idx="24">
                  <c:v>5.4282618134999998</c:v>
                </c:pt>
                <c:pt idx="25">
                  <c:v>5.5683400153999996</c:v>
                </c:pt>
                <c:pt idx="26">
                  <c:v>5.6380648844000003</c:v>
                </c:pt>
                <c:pt idx="27">
                  <c:v>5.9787975934000004</c:v>
                </c:pt>
                <c:pt idx="28">
                  <c:v>5.394530258399886</c:v>
                </c:pt>
                <c:pt idx="29">
                  <c:v>6.2117114040999999</c:v>
                </c:pt>
                <c:pt idx="30">
                  <c:v>5.7640679085999746</c:v>
                </c:pt>
                <c:pt idx="31">
                  <c:v>5.1170170260999059</c:v>
                </c:pt>
                <c:pt idx="32">
                  <c:v>5.7598148202999369</c:v>
                </c:pt>
                <c:pt idx="33">
                  <c:v>6.4716223729999998</c:v>
                </c:pt>
                <c:pt idx="34">
                  <c:v>6.6262197003000001</c:v>
                </c:pt>
                <c:pt idx="35">
                  <c:v>6.7489068190999646</c:v>
                </c:pt>
                <c:pt idx="36">
                  <c:v>7.9346698005</c:v>
                </c:pt>
                <c:pt idx="37">
                  <c:v>6.8603572067999368</c:v>
                </c:pt>
                <c:pt idx="38">
                  <c:v>6.4637185335999856</c:v>
                </c:pt>
                <c:pt idx="39">
                  <c:v>7.3755490782999846</c:v>
                </c:pt>
                <c:pt idx="40">
                  <c:v>8.0976658651999998</c:v>
                </c:pt>
                <c:pt idx="41">
                  <c:v>4.1377190504999746</c:v>
                </c:pt>
                <c:pt idx="42">
                  <c:v>6.5679099853</c:v>
                </c:pt>
                <c:pt idx="43">
                  <c:v>9.3041074538000004</c:v>
                </c:pt>
                <c:pt idx="44">
                  <c:v>12.328129718</c:v>
                </c:pt>
                <c:pt idx="45">
                  <c:v>12.008160075999999</c:v>
                </c:pt>
                <c:pt idx="46">
                  <c:v>11.234217097</c:v>
                </c:pt>
                <c:pt idx="47">
                  <c:v>12.742548622999999</c:v>
                </c:pt>
                <c:pt idx="48">
                  <c:v>14.418313414</c:v>
                </c:pt>
                <c:pt idx="49">
                  <c:v>13.195466269000001</c:v>
                </c:pt>
                <c:pt idx="50">
                  <c:v>11.066191737</c:v>
                </c:pt>
                <c:pt idx="51">
                  <c:v>8.2269414998999988</c:v>
                </c:pt>
                <c:pt idx="52">
                  <c:v>13.787862650999999</c:v>
                </c:pt>
                <c:pt idx="53">
                  <c:v>8.2641782220999982</c:v>
                </c:pt>
                <c:pt idx="54">
                  <c:v>12.748217046000001</c:v>
                </c:pt>
                <c:pt idx="55">
                  <c:v>13.404026139000001</c:v>
                </c:pt>
                <c:pt idx="56">
                  <c:v>16.697227178999999</c:v>
                </c:pt>
                <c:pt idx="57">
                  <c:v>18.092701375000001</c:v>
                </c:pt>
                <c:pt idx="58">
                  <c:v>17.083818482000009</c:v>
                </c:pt>
                <c:pt idx="59">
                  <c:v>16.479064574999999</c:v>
                </c:pt>
                <c:pt idx="60">
                  <c:v>21.291521033999999</c:v>
                </c:pt>
                <c:pt idx="61">
                  <c:v>19.097242253000001</c:v>
                </c:pt>
                <c:pt idx="62">
                  <c:v>16.979159845000002</c:v>
                </c:pt>
                <c:pt idx="63">
                  <c:v>16.781889546999999</c:v>
                </c:pt>
                <c:pt idx="64">
                  <c:v>16.700833167999999</c:v>
                </c:pt>
                <c:pt idx="65">
                  <c:v>19.821772328000009</c:v>
                </c:pt>
                <c:pt idx="66">
                  <c:v>20.966503625000001</c:v>
                </c:pt>
                <c:pt idx="67">
                  <c:v>18.693142159000001</c:v>
                </c:pt>
                <c:pt idx="68">
                  <c:v>18.404774926999991</c:v>
                </c:pt>
                <c:pt idx="69">
                  <c:v>15.359677545</c:v>
                </c:pt>
                <c:pt idx="70">
                  <c:v>15.537737984</c:v>
                </c:pt>
                <c:pt idx="71">
                  <c:v>17.697862732000001</c:v>
                </c:pt>
                <c:pt idx="72">
                  <c:v>18.255263098</c:v>
                </c:pt>
                <c:pt idx="73">
                  <c:v>17.777009216</c:v>
                </c:pt>
                <c:pt idx="74">
                  <c:v>22.571492099</c:v>
                </c:pt>
                <c:pt idx="75">
                  <c:v>24.142777289000001</c:v>
                </c:pt>
                <c:pt idx="76">
                  <c:v>21.790943606999999</c:v>
                </c:pt>
                <c:pt idx="77">
                  <c:v>21.556725978999999</c:v>
                </c:pt>
                <c:pt idx="78">
                  <c:v>27.216992390000001</c:v>
                </c:pt>
                <c:pt idx="79">
                  <c:v>23.162716158999999</c:v>
                </c:pt>
                <c:pt idx="80">
                  <c:v>21.441488479</c:v>
                </c:pt>
                <c:pt idx="81">
                  <c:v>18.497530184999999</c:v>
                </c:pt>
                <c:pt idx="82">
                  <c:v>19.730515928999999</c:v>
                </c:pt>
                <c:pt idx="83">
                  <c:v>22.173394837</c:v>
                </c:pt>
                <c:pt idx="84">
                  <c:v>21.043246333999779</c:v>
                </c:pt>
                <c:pt idx="85">
                  <c:v>18.645503264999981</c:v>
                </c:pt>
                <c:pt idx="86">
                  <c:v>16.940003252</c:v>
                </c:pt>
                <c:pt idx="87">
                  <c:v>22.480915662000001</c:v>
                </c:pt>
                <c:pt idx="88">
                  <c:v>21.611964948000001</c:v>
                </c:pt>
                <c:pt idx="89">
                  <c:v>18.364164356</c:v>
                </c:pt>
                <c:pt idx="90">
                  <c:v>16.68110742</c:v>
                </c:pt>
                <c:pt idx="91">
                  <c:v>15.677648585</c:v>
                </c:pt>
                <c:pt idx="92">
                  <c:v>18.804990397000001</c:v>
                </c:pt>
                <c:pt idx="93">
                  <c:v>22.028310451999999</c:v>
                </c:pt>
                <c:pt idx="94">
                  <c:v>19.212893332</c:v>
                </c:pt>
                <c:pt idx="95">
                  <c:v>21.202895950999999</c:v>
                </c:pt>
                <c:pt idx="96">
                  <c:v>18.553256564000009</c:v>
                </c:pt>
                <c:pt idx="97">
                  <c:v>16.135995056999999</c:v>
                </c:pt>
                <c:pt idx="98">
                  <c:v>14.764792774</c:v>
                </c:pt>
                <c:pt idx="99">
                  <c:v>18.074650792</c:v>
                </c:pt>
                <c:pt idx="100">
                  <c:v>21.171843639999999</c:v>
                </c:pt>
                <c:pt idx="101">
                  <c:v>20.752704408</c:v>
                </c:pt>
                <c:pt idx="102">
                  <c:v>15.463701067000001</c:v>
                </c:pt>
                <c:pt idx="103">
                  <c:v>15.763166826000001</c:v>
                </c:pt>
                <c:pt idx="104">
                  <c:v>17.697954199000009</c:v>
                </c:pt>
                <c:pt idx="105">
                  <c:v>16.546643835999522</c:v>
                </c:pt>
                <c:pt idx="106">
                  <c:v>12.794640838999999</c:v>
                </c:pt>
                <c:pt idx="107">
                  <c:v>17.070800229</c:v>
                </c:pt>
                <c:pt idx="108">
                  <c:v>16.742002643999779</c:v>
                </c:pt>
                <c:pt idx="109">
                  <c:v>19.528967167000001</c:v>
                </c:pt>
                <c:pt idx="110">
                  <c:v>16.498294401999999</c:v>
                </c:pt>
                <c:pt idx="111">
                  <c:v>15.623487205</c:v>
                </c:pt>
                <c:pt idx="112">
                  <c:v>17.708333027999981</c:v>
                </c:pt>
                <c:pt idx="113">
                  <c:v>19.222615983000001</c:v>
                </c:pt>
                <c:pt idx="114">
                  <c:v>18.371369899000001</c:v>
                </c:pt>
                <c:pt idx="115">
                  <c:v>17.770999347</c:v>
                </c:pt>
                <c:pt idx="116">
                  <c:v>17.004783402000001</c:v>
                </c:pt>
                <c:pt idx="117">
                  <c:v>19.904839554999999</c:v>
                </c:pt>
              </c:numCache>
            </c:numRef>
          </c:val>
          <c:smooth val="0"/>
        </c:ser>
        <c:dLbls>
          <c:showLegendKey val="0"/>
          <c:showVal val="0"/>
          <c:showCatName val="0"/>
          <c:showSerName val="0"/>
          <c:showPercent val="0"/>
          <c:showBubbleSize val="0"/>
        </c:dLbls>
        <c:marker val="1"/>
        <c:smooth val="0"/>
        <c:axId val="394597528"/>
        <c:axId val="394597136"/>
      </c:lineChart>
      <c:catAx>
        <c:axId val="394596352"/>
        <c:scaling>
          <c:orientation val="minMax"/>
        </c:scaling>
        <c:delete val="0"/>
        <c:axPos val="b"/>
        <c:numFmt formatCode="General" sourceLinked="1"/>
        <c:majorTickMark val="cross"/>
        <c:minorTickMark val="none"/>
        <c:tickLblPos val="none"/>
        <c:spPr>
          <a:ln>
            <a:solidFill>
              <a:schemeClr val="tx1">
                <a:lumMod val="75000"/>
                <a:lumOff val="25000"/>
              </a:schemeClr>
            </a:solidFill>
          </a:ln>
        </c:spPr>
        <c:crossAx val="394596744"/>
        <c:crosses val="autoZero"/>
        <c:auto val="1"/>
        <c:lblAlgn val="ctr"/>
        <c:lblOffset val="100"/>
        <c:tickLblSkip val="10"/>
        <c:tickMarkSkip val="5"/>
        <c:noMultiLvlLbl val="0"/>
      </c:catAx>
      <c:valAx>
        <c:axId val="394596744"/>
        <c:scaling>
          <c:orientation val="minMax"/>
          <c:max val="30"/>
          <c:min val="0"/>
        </c:scaling>
        <c:delete val="0"/>
        <c:axPos val="l"/>
        <c:majorGridlines>
          <c:spPr>
            <a:ln>
              <a:noFill/>
            </a:ln>
          </c:spPr>
        </c:majorGridlines>
        <c:numFmt formatCode="0" sourceLinked="0"/>
        <c:majorTickMark val="cross"/>
        <c:minorTickMark val="none"/>
        <c:tickLblPos val="nextTo"/>
        <c:spPr>
          <a:ln>
            <a:solidFill>
              <a:schemeClr val="tx1">
                <a:lumMod val="75000"/>
                <a:lumOff val="25000"/>
              </a:schemeClr>
            </a:solidFill>
          </a:ln>
        </c:spPr>
        <c:crossAx val="394596352"/>
        <c:crosses val="autoZero"/>
        <c:crossBetween val="between"/>
        <c:majorUnit val="10"/>
      </c:valAx>
      <c:valAx>
        <c:axId val="394597136"/>
        <c:scaling>
          <c:orientation val="minMax"/>
          <c:max val="45"/>
          <c:min val="0"/>
        </c:scaling>
        <c:delete val="0"/>
        <c:axPos val="r"/>
        <c:numFmt formatCode="General" sourceLinked="1"/>
        <c:majorTickMark val="out"/>
        <c:minorTickMark val="none"/>
        <c:tickLblPos val="nextTo"/>
        <c:crossAx val="394597528"/>
        <c:crosses val="max"/>
        <c:crossBetween val="between"/>
        <c:majorUnit val="20"/>
      </c:valAx>
      <c:catAx>
        <c:axId val="394597528"/>
        <c:scaling>
          <c:orientation val="minMax"/>
        </c:scaling>
        <c:delete val="1"/>
        <c:axPos val="b"/>
        <c:numFmt formatCode="General" sourceLinked="1"/>
        <c:majorTickMark val="out"/>
        <c:minorTickMark val="none"/>
        <c:tickLblPos val="nextTo"/>
        <c:crossAx val="394597136"/>
        <c:crosses val="autoZero"/>
        <c:auto val="1"/>
        <c:lblAlgn val="ctr"/>
        <c:lblOffset val="100"/>
        <c:noMultiLvlLbl val="0"/>
      </c:catAx>
      <c:spPr>
        <a:noFill/>
        <a:ln>
          <a:solidFill>
            <a:schemeClr val="tx1">
              <a:lumMod val="75000"/>
              <a:lumOff val="25000"/>
            </a:schemeClr>
          </a:solidFill>
        </a:ln>
      </c:spPr>
    </c:plotArea>
    <c:plotVisOnly val="1"/>
    <c:dispBlanksAs val="gap"/>
    <c:showDLblsOverMax val="0"/>
  </c:chart>
  <c:spPr>
    <a:noFill/>
    <a:ln>
      <a:noFill/>
    </a:ln>
  </c:spPr>
  <c:txPr>
    <a:bodyPr/>
    <a:lstStyle/>
    <a:p>
      <a:pPr algn="ctr">
        <a:defRPr sz="1200">
          <a:latin typeface="Cambria"/>
          <a:cs typeface="Cambria"/>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Sugar maple</a:t>
            </a:r>
          </a:p>
        </c:rich>
      </c:tx>
      <c:layout>
        <c:manualLayout>
          <c:xMode val="edge"/>
          <c:yMode val="edge"/>
          <c:x val="6.6691578260778997E-2"/>
          <c:y val="8.6028858952563597E-2"/>
        </c:manualLayout>
      </c:layout>
      <c:overlay val="1"/>
    </c:title>
    <c:autoTitleDeleted val="0"/>
    <c:plotArea>
      <c:layout>
        <c:manualLayout>
          <c:layoutTarget val="inner"/>
          <c:xMode val="edge"/>
          <c:yMode val="edge"/>
          <c:x val="5.1468038994568803E-2"/>
          <c:y val="6.5825453826639901E-2"/>
          <c:w val="0.91568191081720496"/>
          <c:h val="0.80940306323855804"/>
        </c:manualLayout>
      </c:layout>
      <c:barChart>
        <c:barDir val="col"/>
        <c:grouping val="clustered"/>
        <c:varyColors val="0"/>
        <c:ser>
          <c:idx val="1"/>
          <c:order val="1"/>
          <c:tx>
            <c:v>N trees (ACSA)</c:v>
          </c:tx>
          <c:spPr>
            <a:solidFill>
              <a:schemeClr val="bg1">
                <a:lumMod val="85000"/>
              </a:schemeClr>
            </a:solidFill>
            <a:ln w="15875">
              <a:solidFill>
                <a:schemeClr val="bg1">
                  <a:lumMod val="85000"/>
                </a:schemeClr>
              </a:solidFill>
              <a:prstDash val="sysDash"/>
            </a:ln>
          </c:spPr>
          <c:invertIfNegative val="0"/>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Sheet2!$W$4:$W$121</c:f>
              <c:numCache>
                <c:formatCode>General</c:formatCode>
                <c:ptCount val="118"/>
                <c:pt idx="0">
                  <c:v>4</c:v>
                </c:pt>
                <c:pt idx="1">
                  <c:v>4</c:v>
                </c:pt>
                <c:pt idx="2">
                  <c:v>4</c:v>
                </c:pt>
                <c:pt idx="3">
                  <c:v>5</c:v>
                </c:pt>
                <c:pt idx="4">
                  <c:v>5</c:v>
                </c:pt>
                <c:pt idx="5">
                  <c:v>7</c:v>
                </c:pt>
                <c:pt idx="6">
                  <c:v>7</c:v>
                </c:pt>
                <c:pt idx="7">
                  <c:v>7</c:v>
                </c:pt>
                <c:pt idx="8">
                  <c:v>7</c:v>
                </c:pt>
                <c:pt idx="9">
                  <c:v>7</c:v>
                </c:pt>
                <c:pt idx="10">
                  <c:v>7</c:v>
                </c:pt>
                <c:pt idx="11">
                  <c:v>7</c:v>
                </c:pt>
                <c:pt idx="12">
                  <c:v>8</c:v>
                </c:pt>
                <c:pt idx="13">
                  <c:v>8</c:v>
                </c:pt>
                <c:pt idx="14">
                  <c:v>8</c:v>
                </c:pt>
                <c:pt idx="15">
                  <c:v>8</c:v>
                </c:pt>
                <c:pt idx="16">
                  <c:v>8</c:v>
                </c:pt>
                <c:pt idx="17">
                  <c:v>8</c:v>
                </c:pt>
                <c:pt idx="18">
                  <c:v>9</c:v>
                </c:pt>
                <c:pt idx="19">
                  <c:v>9</c:v>
                </c:pt>
                <c:pt idx="20">
                  <c:v>9</c:v>
                </c:pt>
                <c:pt idx="21">
                  <c:v>9</c:v>
                </c:pt>
                <c:pt idx="22">
                  <c:v>9</c:v>
                </c:pt>
                <c:pt idx="23">
                  <c:v>9</c:v>
                </c:pt>
                <c:pt idx="24">
                  <c:v>9</c:v>
                </c:pt>
                <c:pt idx="25">
                  <c:v>10</c:v>
                </c:pt>
                <c:pt idx="26">
                  <c:v>10</c:v>
                </c:pt>
                <c:pt idx="27">
                  <c:v>10</c:v>
                </c:pt>
                <c:pt idx="28">
                  <c:v>12</c:v>
                </c:pt>
                <c:pt idx="29">
                  <c:v>13</c:v>
                </c:pt>
                <c:pt idx="30">
                  <c:v>13</c:v>
                </c:pt>
                <c:pt idx="31">
                  <c:v>13</c:v>
                </c:pt>
                <c:pt idx="32">
                  <c:v>13</c:v>
                </c:pt>
                <c:pt idx="33">
                  <c:v>13</c:v>
                </c:pt>
                <c:pt idx="34">
                  <c:v>13</c:v>
                </c:pt>
                <c:pt idx="35">
                  <c:v>16</c:v>
                </c:pt>
                <c:pt idx="36">
                  <c:v>18</c:v>
                </c:pt>
                <c:pt idx="37">
                  <c:v>18</c:v>
                </c:pt>
                <c:pt idx="38">
                  <c:v>19</c:v>
                </c:pt>
                <c:pt idx="39">
                  <c:v>19</c:v>
                </c:pt>
                <c:pt idx="40">
                  <c:v>19</c:v>
                </c:pt>
                <c:pt idx="41">
                  <c:v>19</c:v>
                </c:pt>
                <c:pt idx="42">
                  <c:v>19</c:v>
                </c:pt>
                <c:pt idx="43">
                  <c:v>19</c:v>
                </c:pt>
                <c:pt idx="44">
                  <c:v>22</c:v>
                </c:pt>
                <c:pt idx="45">
                  <c:v>22</c:v>
                </c:pt>
                <c:pt idx="46">
                  <c:v>23</c:v>
                </c:pt>
                <c:pt idx="47">
                  <c:v>25</c:v>
                </c:pt>
                <c:pt idx="48">
                  <c:v>26</c:v>
                </c:pt>
                <c:pt idx="49">
                  <c:v>27</c:v>
                </c:pt>
                <c:pt idx="50">
                  <c:v>27</c:v>
                </c:pt>
                <c:pt idx="51">
                  <c:v>27</c:v>
                </c:pt>
                <c:pt idx="52">
                  <c:v>27</c:v>
                </c:pt>
                <c:pt idx="53">
                  <c:v>28</c:v>
                </c:pt>
                <c:pt idx="54">
                  <c:v>28</c:v>
                </c:pt>
                <c:pt idx="55">
                  <c:v>29</c:v>
                </c:pt>
                <c:pt idx="56">
                  <c:v>29</c:v>
                </c:pt>
                <c:pt idx="57">
                  <c:v>29</c:v>
                </c:pt>
                <c:pt idx="58">
                  <c:v>29</c:v>
                </c:pt>
                <c:pt idx="59">
                  <c:v>31</c:v>
                </c:pt>
                <c:pt idx="60">
                  <c:v>33</c:v>
                </c:pt>
                <c:pt idx="61">
                  <c:v>33</c:v>
                </c:pt>
                <c:pt idx="62">
                  <c:v>33</c:v>
                </c:pt>
                <c:pt idx="63">
                  <c:v>33</c:v>
                </c:pt>
                <c:pt idx="64">
                  <c:v>33</c:v>
                </c:pt>
                <c:pt idx="65">
                  <c:v>33</c:v>
                </c:pt>
                <c:pt idx="66">
                  <c:v>33</c:v>
                </c:pt>
                <c:pt idx="67">
                  <c:v>33</c:v>
                </c:pt>
                <c:pt idx="68">
                  <c:v>34</c:v>
                </c:pt>
                <c:pt idx="69">
                  <c:v>34</c:v>
                </c:pt>
                <c:pt idx="70">
                  <c:v>34</c:v>
                </c:pt>
                <c:pt idx="71">
                  <c:v>34</c:v>
                </c:pt>
                <c:pt idx="72">
                  <c:v>34</c:v>
                </c:pt>
                <c:pt idx="73">
                  <c:v>34</c:v>
                </c:pt>
                <c:pt idx="74">
                  <c:v>34</c:v>
                </c:pt>
                <c:pt idx="75">
                  <c:v>34</c:v>
                </c:pt>
                <c:pt idx="76">
                  <c:v>34</c:v>
                </c:pt>
                <c:pt idx="77">
                  <c:v>34</c:v>
                </c:pt>
                <c:pt idx="78">
                  <c:v>34</c:v>
                </c:pt>
                <c:pt idx="79">
                  <c:v>34</c:v>
                </c:pt>
                <c:pt idx="80">
                  <c:v>34</c:v>
                </c:pt>
                <c:pt idx="81">
                  <c:v>34</c:v>
                </c:pt>
                <c:pt idx="82">
                  <c:v>34</c:v>
                </c:pt>
                <c:pt idx="83">
                  <c:v>34</c:v>
                </c:pt>
                <c:pt idx="84">
                  <c:v>34</c:v>
                </c:pt>
                <c:pt idx="85">
                  <c:v>34</c:v>
                </c:pt>
                <c:pt idx="86">
                  <c:v>34</c:v>
                </c:pt>
                <c:pt idx="87">
                  <c:v>34</c:v>
                </c:pt>
                <c:pt idx="88">
                  <c:v>34</c:v>
                </c:pt>
                <c:pt idx="89">
                  <c:v>34</c:v>
                </c:pt>
                <c:pt idx="90">
                  <c:v>34</c:v>
                </c:pt>
                <c:pt idx="91">
                  <c:v>34</c:v>
                </c:pt>
                <c:pt idx="92">
                  <c:v>34</c:v>
                </c:pt>
                <c:pt idx="93">
                  <c:v>34</c:v>
                </c:pt>
                <c:pt idx="94">
                  <c:v>34</c:v>
                </c:pt>
                <c:pt idx="95">
                  <c:v>34</c:v>
                </c:pt>
                <c:pt idx="96">
                  <c:v>34</c:v>
                </c:pt>
                <c:pt idx="97">
                  <c:v>34</c:v>
                </c:pt>
                <c:pt idx="98">
                  <c:v>34</c:v>
                </c:pt>
                <c:pt idx="99">
                  <c:v>34</c:v>
                </c:pt>
                <c:pt idx="100">
                  <c:v>34</c:v>
                </c:pt>
                <c:pt idx="101">
                  <c:v>34</c:v>
                </c:pt>
                <c:pt idx="102">
                  <c:v>34</c:v>
                </c:pt>
                <c:pt idx="103">
                  <c:v>34</c:v>
                </c:pt>
                <c:pt idx="104">
                  <c:v>34</c:v>
                </c:pt>
                <c:pt idx="105">
                  <c:v>34</c:v>
                </c:pt>
                <c:pt idx="106">
                  <c:v>34</c:v>
                </c:pt>
                <c:pt idx="107">
                  <c:v>34</c:v>
                </c:pt>
                <c:pt idx="108">
                  <c:v>34</c:v>
                </c:pt>
                <c:pt idx="109">
                  <c:v>34</c:v>
                </c:pt>
                <c:pt idx="110">
                  <c:v>34</c:v>
                </c:pt>
                <c:pt idx="111">
                  <c:v>34</c:v>
                </c:pt>
                <c:pt idx="112">
                  <c:v>34</c:v>
                </c:pt>
                <c:pt idx="113">
                  <c:v>34</c:v>
                </c:pt>
                <c:pt idx="114">
                  <c:v>34</c:v>
                </c:pt>
                <c:pt idx="115">
                  <c:v>34</c:v>
                </c:pt>
                <c:pt idx="116">
                  <c:v>34</c:v>
                </c:pt>
                <c:pt idx="117">
                  <c:v>34</c:v>
                </c:pt>
              </c:numCache>
            </c:numRef>
          </c:val>
        </c:ser>
        <c:dLbls>
          <c:showLegendKey val="0"/>
          <c:showVal val="0"/>
          <c:showCatName val="0"/>
          <c:showSerName val="0"/>
          <c:showPercent val="0"/>
          <c:showBubbleSize val="0"/>
        </c:dLbls>
        <c:gapWidth val="0"/>
        <c:axId val="394599488"/>
        <c:axId val="394599096"/>
      </c:barChart>
      <c:lineChart>
        <c:grouping val="standard"/>
        <c:varyColors val="0"/>
        <c:ser>
          <c:idx val="0"/>
          <c:order val="0"/>
          <c:tx>
            <c:v>ACSA</c:v>
          </c:tx>
          <c:spPr>
            <a:ln w="38100">
              <a:solidFill>
                <a:schemeClr val="accent4"/>
              </a:solidFill>
            </a:ln>
          </c:spPr>
          <c:marker>
            <c:symbol val="none"/>
          </c:marker>
          <c:errBars>
            <c:errDir val="y"/>
            <c:errBarType val="both"/>
            <c:errValType val="cust"/>
            <c:noEndCap val="1"/>
            <c:plus>
              <c:numRef>
                <c:f>Sheet2!$O$4:$O$121</c:f>
                <c:numCache>
                  <c:formatCode>General</c:formatCode>
                  <c:ptCount val="118"/>
                  <c:pt idx="0">
                    <c:v>1.0526981980000001</c:v>
                  </c:pt>
                  <c:pt idx="1">
                    <c:v>1.7228749823</c:v>
                  </c:pt>
                  <c:pt idx="2">
                    <c:v>1.1916330261999999</c:v>
                  </c:pt>
                  <c:pt idx="3">
                    <c:v>0.79927832639999996</c:v>
                  </c:pt>
                  <c:pt idx="4">
                    <c:v>0.99679895119999995</c:v>
                  </c:pt>
                  <c:pt idx="5">
                    <c:v>0.94838050829999998</c:v>
                  </c:pt>
                  <c:pt idx="6">
                    <c:v>0.99728195639999995</c:v>
                  </c:pt>
                  <c:pt idx="7">
                    <c:v>0.61820730800000001</c:v>
                  </c:pt>
                  <c:pt idx="8">
                    <c:v>1.1738420877</c:v>
                  </c:pt>
                  <c:pt idx="9">
                    <c:v>1.1302541191</c:v>
                  </c:pt>
                  <c:pt idx="10">
                    <c:v>1.0504529074</c:v>
                  </c:pt>
                  <c:pt idx="11">
                    <c:v>1.5273945503999991</c:v>
                  </c:pt>
                  <c:pt idx="12">
                    <c:v>1.4096075835999999</c:v>
                  </c:pt>
                  <c:pt idx="13">
                    <c:v>1.0189333151</c:v>
                  </c:pt>
                  <c:pt idx="14">
                    <c:v>1.0845692784000001</c:v>
                  </c:pt>
                  <c:pt idx="15">
                    <c:v>1.0676022611</c:v>
                  </c:pt>
                  <c:pt idx="16">
                    <c:v>1.1701011983</c:v>
                  </c:pt>
                  <c:pt idx="17">
                    <c:v>0.95131685020000001</c:v>
                  </c:pt>
                  <c:pt idx="18">
                    <c:v>0.92862917629999997</c:v>
                  </c:pt>
                  <c:pt idx="19">
                    <c:v>1.1090033502000001</c:v>
                  </c:pt>
                  <c:pt idx="20">
                    <c:v>1.0446657456999999</c:v>
                  </c:pt>
                  <c:pt idx="21">
                    <c:v>1.2905373269</c:v>
                  </c:pt>
                  <c:pt idx="22">
                    <c:v>1.5196414680000001</c:v>
                  </c:pt>
                  <c:pt idx="23">
                    <c:v>1.4893871252999999</c:v>
                  </c:pt>
                  <c:pt idx="24">
                    <c:v>1.9543618057000001</c:v>
                  </c:pt>
                  <c:pt idx="25">
                    <c:v>1.8460050225</c:v>
                  </c:pt>
                  <c:pt idx="26">
                    <c:v>1.9852012811999991</c:v>
                  </c:pt>
                  <c:pt idx="27">
                    <c:v>1.4875044072000001</c:v>
                  </c:pt>
                  <c:pt idx="28">
                    <c:v>1.2659118373</c:v>
                  </c:pt>
                  <c:pt idx="29">
                    <c:v>1.1289902993000001</c:v>
                  </c:pt>
                  <c:pt idx="30">
                    <c:v>1.0291425751000001</c:v>
                  </c:pt>
                  <c:pt idx="31">
                    <c:v>0.9396460995</c:v>
                  </c:pt>
                  <c:pt idx="32">
                    <c:v>1.0516088971999991</c:v>
                  </c:pt>
                  <c:pt idx="33">
                    <c:v>1.0870393066999999</c:v>
                  </c:pt>
                  <c:pt idx="34">
                    <c:v>0.94374404840000004</c:v>
                  </c:pt>
                  <c:pt idx="35">
                    <c:v>0.89822722789999998</c:v>
                  </c:pt>
                  <c:pt idx="36">
                    <c:v>1.0142015579000001</c:v>
                  </c:pt>
                  <c:pt idx="37">
                    <c:v>0.84651327389999997</c:v>
                  </c:pt>
                  <c:pt idx="38">
                    <c:v>0.98484526230000002</c:v>
                  </c:pt>
                  <c:pt idx="39">
                    <c:v>1.2168612775000001</c:v>
                  </c:pt>
                  <c:pt idx="40">
                    <c:v>1.4519911848</c:v>
                  </c:pt>
                  <c:pt idx="41">
                    <c:v>0.87983012890000001</c:v>
                  </c:pt>
                  <c:pt idx="42">
                    <c:v>1.4920322972</c:v>
                  </c:pt>
                  <c:pt idx="43">
                    <c:v>1.3122704043</c:v>
                  </c:pt>
                  <c:pt idx="44">
                    <c:v>1.3628571168000001</c:v>
                  </c:pt>
                  <c:pt idx="45">
                    <c:v>1.0554025269</c:v>
                  </c:pt>
                  <c:pt idx="46">
                    <c:v>0.73324718180000004</c:v>
                  </c:pt>
                  <c:pt idx="47">
                    <c:v>1.0482714709000001</c:v>
                  </c:pt>
                  <c:pt idx="48">
                    <c:v>1.2608875788</c:v>
                  </c:pt>
                  <c:pt idx="49">
                    <c:v>0.93970415640000005</c:v>
                  </c:pt>
                  <c:pt idx="50">
                    <c:v>0.89000967499999994</c:v>
                  </c:pt>
                  <c:pt idx="51">
                    <c:v>0.96523613990000001</c:v>
                  </c:pt>
                  <c:pt idx="52">
                    <c:v>1.5575130234000001</c:v>
                  </c:pt>
                  <c:pt idx="53">
                    <c:v>0.78719569209999996</c:v>
                  </c:pt>
                  <c:pt idx="54">
                    <c:v>1.0713252660000001</c:v>
                  </c:pt>
                  <c:pt idx="55">
                    <c:v>0.9921983218</c:v>
                  </c:pt>
                  <c:pt idx="56">
                    <c:v>1.1549571179</c:v>
                  </c:pt>
                  <c:pt idx="57">
                    <c:v>1.3120674126</c:v>
                  </c:pt>
                  <c:pt idx="58">
                    <c:v>0.82842720130000003</c:v>
                  </c:pt>
                  <c:pt idx="59">
                    <c:v>0.7809361896</c:v>
                  </c:pt>
                  <c:pt idx="60">
                    <c:v>1.3522913164000001</c:v>
                  </c:pt>
                  <c:pt idx="61">
                    <c:v>0.85058392299999996</c:v>
                  </c:pt>
                  <c:pt idx="62">
                    <c:v>0.93624998780000002</c:v>
                  </c:pt>
                  <c:pt idx="63">
                    <c:v>0.94859321559999998</c:v>
                  </c:pt>
                  <c:pt idx="64">
                    <c:v>0.80121888159999999</c:v>
                  </c:pt>
                  <c:pt idx="65">
                    <c:v>0.88529783449999999</c:v>
                  </c:pt>
                  <c:pt idx="66">
                    <c:v>0.83077164589999997</c:v>
                  </c:pt>
                  <c:pt idx="67">
                    <c:v>0.80118908069999994</c:v>
                  </c:pt>
                  <c:pt idx="68">
                    <c:v>0.82161784459999998</c:v>
                  </c:pt>
                  <c:pt idx="69">
                    <c:v>0.70391245920000001</c:v>
                  </c:pt>
                  <c:pt idx="70">
                    <c:v>0.70206316589999995</c:v>
                  </c:pt>
                  <c:pt idx="71">
                    <c:v>0.98163396629999999</c:v>
                  </c:pt>
                  <c:pt idx="72">
                    <c:v>0.93337766280000001</c:v>
                  </c:pt>
                  <c:pt idx="73">
                    <c:v>0.73321757080000005</c:v>
                  </c:pt>
                  <c:pt idx="74">
                    <c:v>0.90215196190000002</c:v>
                  </c:pt>
                  <c:pt idx="75">
                    <c:v>0.6882719813</c:v>
                  </c:pt>
                  <c:pt idx="76">
                    <c:v>0.77022951210000001</c:v>
                  </c:pt>
                  <c:pt idx="77">
                    <c:v>0.70146619190000004</c:v>
                  </c:pt>
                  <c:pt idx="78">
                    <c:v>0.89237260979999999</c:v>
                  </c:pt>
                  <c:pt idx="79">
                    <c:v>0.89638079020000005</c:v>
                  </c:pt>
                  <c:pt idx="80">
                    <c:v>0.96568871060000006</c:v>
                  </c:pt>
                  <c:pt idx="81">
                    <c:v>0.86297368370000005</c:v>
                  </c:pt>
                  <c:pt idx="82">
                    <c:v>0.8060187915</c:v>
                  </c:pt>
                  <c:pt idx="83">
                    <c:v>0.96740231909999996</c:v>
                  </c:pt>
                  <c:pt idx="84">
                    <c:v>0.92356184139999997</c:v>
                  </c:pt>
                  <c:pt idx="85">
                    <c:v>0.66969772179999998</c:v>
                  </c:pt>
                  <c:pt idx="86">
                    <c:v>0.68349336930000004</c:v>
                  </c:pt>
                  <c:pt idx="87">
                    <c:v>0.82294760710000003</c:v>
                  </c:pt>
                  <c:pt idx="88">
                    <c:v>0.96662207430000002</c:v>
                  </c:pt>
                  <c:pt idx="89">
                    <c:v>0.95769877520000002</c:v>
                  </c:pt>
                  <c:pt idx="90">
                    <c:v>0.82670061849999998</c:v>
                  </c:pt>
                  <c:pt idx="91">
                    <c:v>0.7021547011</c:v>
                  </c:pt>
                  <c:pt idx="92">
                    <c:v>0.87879801670000002</c:v>
                  </c:pt>
                  <c:pt idx="93">
                    <c:v>0.81068978560000005</c:v>
                  </c:pt>
                  <c:pt idx="94">
                    <c:v>0.50373700070000005</c:v>
                  </c:pt>
                  <c:pt idx="95">
                    <c:v>0.63342584199999996</c:v>
                  </c:pt>
                  <c:pt idx="96">
                    <c:v>0.74861884840000004</c:v>
                  </c:pt>
                  <c:pt idx="97">
                    <c:v>0.63884012499999998</c:v>
                  </c:pt>
                  <c:pt idx="98">
                    <c:v>0.68150256890000005</c:v>
                  </c:pt>
                  <c:pt idx="99">
                    <c:v>0.85121232930000001</c:v>
                  </c:pt>
                  <c:pt idx="100">
                    <c:v>0.80566819519999999</c:v>
                  </c:pt>
                  <c:pt idx="101">
                    <c:v>0.57154645969999995</c:v>
                  </c:pt>
                  <c:pt idx="102">
                    <c:v>0.62973783979999998</c:v>
                  </c:pt>
                  <c:pt idx="103">
                    <c:v>0.80990261829999999</c:v>
                  </c:pt>
                  <c:pt idx="104">
                    <c:v>0.76246060029999996</c:v>
                  </c:pt>
                  <c:pt idx="105">
                    <c:v>0.59052607280000002</c:v>
                  </c:pt>
                  <c:pt idx="106">
                    <c:v>0.51187001600000004</c:v>
                  </c:pt>
                  <c:pt idx="107">
                    <c:v>0.59351576969999997</c:v>
                  </c:pt>
                  <c:pt idx="108">
                    <c:v>0.54904229419999995</c:v>
                  </c:pt>
                  <c:pt idx="109">
                    <c:v>0.78869986469999998</c:v>
                  </c:pt>
                  <c:pt idx="110">
                    <c:v>0.89607088300000004</c:v>
                  </c:pt>
                  <c:pt idx="111">
                    <c:v>0.81117177250000005</c:v>
                  </c:pt>
                  <c:pt idx="112">
                    <c:v>0.67313881419999999</c:v>
                  </c:pt>
                  <c:pt idx="113">
                    <c:v>0.78157530399999997</c:v>
                  </c:pt>
                  <c:pt idx="114">
                    <c:v>0.70316335500000005</c:v>
                  </c:pt>
                  <c:pt idx="115">
                    <c:v>0.73799500100000004</c:v>
                  </c:pt>
                  <c:pt idx="116">
                    <c:v>0.64931555110000005</c:v>
                  </c:pt>
                  <c:pt idx="117">
                    <c:v>0.72787628599999998</c:v>
                  </c:pt>
                </c:numCache>
              </c:numRef>
            </c:plus>
            <c:minus>
              <c:numRef>
                <c:f>Sheet2!$O$4:$O$121</c:f>
                <c:numCache>
                  <c:formatCode>General</c:formatCode>
                  <c:ptCount val="118"/>
                  <c:pt idx="0">
                    <c:v>1.0526981980000001</c:v>
                  </c:pt>
                  <c:pt idx="1">
                    <c:v>1.7228749823</c:v>
                  </c:pt>
                  <c:pt idx="2">
                    <c:v>1.1916330261999999</c:v>
                  </c:pt>
                  <c:pt idx="3">
                    <c:v>0.79927832639999996</c:v>
                  </c:pt>
                  <c:pt idx="4">
                    <c:v>0.99679895119999995</c:v>
                  </c:pt>
                  <c:pt idx="5">
                    <c:v>0.94838050829999998</c:v>
                  </c:pt>
                  <c:pt idx="6">
                    <c:v>0.99728195639999995</c:v>
                  </c:pt>
                  <c:pt idx="7">
                    <c:v>0.61820730800000001</c:v>
                  </c:pt>
                  <c:pt idx="8">
                    <c:v>1.1738420877</c:v>
                  </c:pt>
                  <c:pt idx="9">
                    <c:v>1.1302541191</c:v>
                  </c:pt>
                  <c:pt idx="10">
                    <c:v>1.0504529074</c:v>
                  </c:pt>
                  <c:pt idx="11">
                    <c:v>1.5273945503999991</c:v>
                  </c:pt>
                  <c:pt idx="12">
                    <c:v>1.4096075835999999</c:v>
                  </c:pt>
                  <c:pt idx="13">
                    <c:v>1.0189333151</c:v>
                  </c:pt>
                  <c:pt idx="14">
                    <c:v>1.0845692784000001</c:v>
                  </c:pt>
                  <c:pt idx="15">
                    <c:v>1.0676022611</c:v>
                  </c:pt>
                  <c:pt idx="16">
                    <c:v>1.1701011983</c:v>
                  </c:pt>
                  <c:pt idx="17">
                    <c:v>0.95131685020000001</c:v>
                  </c:pt>
                  <c:pt idx="18">
                    <c:v>0.92862917629999997</c:v>
                  </c:pt>
                  <c:pt idx="19">
                    <c:v>1.1090033502000001</c:v>
                  </c:pt>
                  <c:pt idx="20">
                    <c:v>1.0446657456999999</c:v>
                  </c:pt>
                  <c:pt idx="21">
                    <c:v>1.2905373269</c:v>
                  </c:pt>
                  <c:pt idx="22">
                    <c:v>1.5196414680000001</c:v>
                  </c:pt>
                  <c:pt idx="23">
                    <c:v>1.4893871252999999</c:v>
                  </c:pt>
                  <c:pt idx="24">
                    <c:v>1.9543618057000001</c:v>
                  </c:pt>
                  <c:pt idx="25">
                    <c:v>1.8460050225</c:v>
                  </c:pt>
                  <c:pt idx="26">
                    <c:v>1.9852012811999991</c:v>
                  </c:pt>
                  <c:pt idx="27">
                    <c:v>1.4875044072000001</c:v>
                  </c:pt>
                  <c:pt idx="28">
                    <c:v>1.2659118373</c:v>
                  </c:pt>
                  <c:pt idx="29">
                    <c:v>1.1289902993000001</c:v>
                  </c:pt>
                  <c:pt idx="30">
                    <c:v>1.0291425751000001</c:v>
                  </c:pt>
                  <c:pt idx="31">
                    <c:v>0.9396460995</c:v>
                  </c:pt>
                  <c:pt idx="32">
                    <c:v>1.0516088971999991</c:v>
                  </c:pt>
                  <c:pt idx="33">
                    <c:v>1.0870393066999999</c:v>
                  </c:pt>
                  <c:pt idx="34">
                    <c:v>0.94374404840000004</c:v>
                  </c:pt>
                  <c:pt idx="35">
                    <c:v>0.89822722789999998</c:v>
                  </c:pt>
                  <c:pt idx="36">
                    <c:v>1.0142015579000001</c:v>
                  </c:pt>
                  <c:pt idx="37">
                    <c:v>0.84651327389999997</c:v>
                  </c:pt>
                  <c:pt idx="38">
                    <c:v>0.98484526230000002</c:v>
                  </c:pt>
                  <c:pt idx="39">
                    <c:v>1.2168612775000001</c:v>
                  </c:pt>
                  <c:pt idx="40">
                    <c:v>1.4519911848</c:v>
                  </c:pt>
                  <c:pt idx="41">
                    <c:v>0.87983012890000001</c:v>
                  </c:pt>
                  <c:pt idx="42">
                    <c:v>1.4920322972</c:v>
                  </c:pt>
                  <c:pt idx="43">
                    <c:v>1.3122704043</c:v>
                  </c:pt>
                  <c:pt idx="44">
                    <c:v>1.3628571168000001</c:v>
                  </c:pt>
                  <c:pt idx="45">
                    <c:v>1.0554025269</c:v>
                  </c:pt>
                  <c:pt idx="46">
                    <c:v>0.73324718180000004</c:v>
                  </c:pt>
                  <c:pt idx="47">
                    <c:v>1.0482714709000001</c:v>
                  </c:pt>
                  <c:pt idx="48">
                    <c:v>1.2608875788</c:v>
                  </c:pt>
                  <c:pt idx="49">
                    <c:v>0.93970415640000005</c:v>
                  </c:pt>
                  <c:pt idx="50">
                    <c:v>0.89000967499999994</c:v>
                  </c:pt>
                  <c:pt idx="51">
                    <c:v>0.96523613990000001</c:v>
                  </c:pt>
                  <c:pt idx="52">
                    <c:v>1.5575130234000001</c:v>
                  </c:pt>
                  <c:pt idx="53">
                    <c:v>0.78719569209999996</c:v>
                  </c:pt>
                  <c:pt idx="54">
                    <c:v>1.0713252660000001</c:v>
                  </c:pt>
                  <c:pt idx="55">
                    <c:v>0.9921983218</c:v>
                  </c:pt>
                  <c:pt idx="56">
                    <c:v>1.1549571179</c:v>
                  </c:pt>
                  <c:pt idx="57">
                    <c:v>1.3120674126</c:v>
                  </c:pt>
                  <c:pt idx="58">
                    <c:v>0.82842720130000003</c:v>
                  </c:pt>
                  <c:pt idx="59">
                    <c:v>0.7809361896</c:v>
                  </c:pt>
                  <c:pt idx="60">
                    <c:v>1.3522913164000001</c:v>
                  </c:pt>
                  <c:pt idx="61">
                    <c:v>0.85058392299999996</c:v>
                  </c:pt>
                  <c:pt idx="62">
                    <c:v>0.93624998780000002</c:v>
                  </c:pt>
                  <c:pt idx="63">
                    <c:v>0.94859321559999998</c:v>
                  </c:pt>
                  <c:pt idx="64">
                    <c:v>0.80121888159999999</c:v>
                  </c:pt>
                  <c:pt idx="65">
                    <c:v>0.88529783449999999</c:v>
                  </c:pt>
                  <c:pt idx="66">
                    <c:v>0.83077164589999997</c:v>
                  </c:pt>
                  <c:pt idx="67">
                    <c:v>0.80118908069999994</c:v>
                  </c:pt>
                  <c:pt idx="68">
                    <c:v>0.82161784459999998</c:v>
                  </c:pt>
                  <c:pt idx="69">
                    <c:v>0.70391245920000001</c:v>
                  </c:pt>
                  <c:pt idx="70">
                    <c:v>0.70206316589999995</c:v>
                  </c:pt>
                  <c:pt idx="71">
                    <c:v>0.98163396629999999</c:v>
                  </c:pt>
                  <c:pt idx="72">
                    <c:v>0.93337766280000001</c:v>
                  </c:pt>
                  <c:pt idx="73">
                    <c:v>0.73321757080000005</c:v>
                  </c:pt>
                  <c:pt idx="74">
                    <c:v>0.90215196190000002</c:v>
                  </c:pt>
                  <c:pt idx="75">
                    <c:v>0.6882719813</c:v>
                  </c:pt>
                  <c:pt idx="76">
                    <c:v>0.77022951210000001</c:v>
                  </c:pt>
                  <c:pt idx="77">
                    <c:v>0.70146619190000004</c:v>
                  </c:pt>
                  <c:pt idx="78">
                    <c:v>0.89237260979999999</c:v>
                  </c:pt>
                  <c:pt idx="79">
                    <c:v>0.89638079020000005</c:v>
                  </c:pt>
                  <c:pt idx="80">
                    <c:v>0.96568871060000006</c:v>
                  </c:pt>
                  <c:pt idx="81">
                    <c:v>0.86297368370000005</c:v>
                  </c:pt>
                  <c:pt idx="82">
                    <c:v>0.8060187915</c:v>
                  </c:pt>
                  <c:pt idx="83">
                    <c:v>0.96740231909999996</c:v>
                  </c:pt>
                  <c:pt idx="84">
                    <c:v>0.92356184139999997</c:v>
                  </c:pt>
                  <c:pt idx="85">
                    <c:v>0.66969772179999998</c:v>
                  </c:pt>
                  <c:pt idx="86">
                    <c:v>0.68349336930000004</c:v>
                  </c:pt>
                  <c:pt idx="87">
                    <c:v>0.82294760710000003</c:v>
                  </c:pt>
                  <c:pt idx="88">
                    <c:v>0.96662207430000002</c:v>
                  </c:pt>
                  <c:pt idx="89">
                    <c:v>0.95769877520000002</c:v>
                  </c:pt>
                  <c:pt idx="90">
                    <c:v>0.82670061849999998</c:v>
                  </c:pt>
                  <c:pt idx="91">
                    <c:v>0.7021547011</c:v>
                  </c:pt>
                  <c:pt idx="92">
                    <c:v>0.87879801670000002</c:v>
                  </c:pt>
                  <c:pt idx="93">
                    <c:v>0.81068978560000005</c:v>
                  </c:pt>
                  <c:pt idx="94">
                    <c:v>0.50373700070000005</c:v>
                  </c:pt>
                  <c:pt idx="95">
                    <c:v>0.63342584199999996</c:v>
                  </c:pt>
                  <c:pt idx="96">
                    <c:v>0.74861884840000004</c:v>
                  </c:pt>
                  <c:pt idx="97">
                    <c:v>0.63884012499999998</c:v>
                  </c:pt>
                  <c:pt idx="98">
                    <c:v>0.68150256890000005</c:v>
                  </c:pt>
                  <c:pt idx="99">
                    <c:v>0.85121232930000001</c:v>
                  </c:pt>
                  <c:pt idx="100">
                    <c:v>0.80566819519999999</c:v>
                  </c:pt>
                  <c:pt idx="101">
                    <c:v>0.57154645969999995</c:v>
                  </c:pt>
                  <c:pt idx="102">
                    <c:v>0.62973783979999998</c:v>
                  </c:pt>
                  <c:pt idx="103">
                    <c:v>0.80990261829999999</c:v>
                  </c:pt>
                  <c:pt idx="104">
                    <c:v>0.76246060029999996</c:v>
                  </c:pt>
                  <c:pt idx="105">
                    <c:v>0.59052607280000002</c:v>
                  </c:pt>
                  <c:pt idx="106">
                    <c:v>0.51187001600000004</c:v>
                  </c:pt>
                  <c:pt idx="107">
                    <c:v>0.59351576969999997</c:v>
                  </c:pt>
                  <c:pt idx="108">
                    <c:v>0.54904229419999995</c:v>
                  </c:pt>
                  <c:pt idx="109">
                    <c:v>0.78869986469999998</c:v>
                  </c:pt>
                  <c:pt idx="110">
                    <c:v>0.89607088300000004</c:v>
                  </c:pt>
                  <c:pt idx="111">
                    <c:v>0.81117177250000005</c:v>
                  </c:pt>
                  <c:pt idx="112">
                    <c:v>0.67313881419999999</c:v>
                  </c:pt>
                  <c:pt idx="113">
                    <c:v>0.78157530399999997</c:v>
                  </c:pt>
                  <c:pt idx="114">
                    <c:v>0.70316335500000005</c:v>
                  </c:pt>
                  <c:pt idx="115">
                    <c:v>0.73799500100000004</c:v>
                  </c:pt>
                  <c:pt idx="116">
                    <c:v>0.64931555110000005</c:v>
                  </c:pt>
                  <c:pt idx="117">
                    <c:v>0.72787628599999998</c:v>
                  </c:pt>
                </c:numCache>
              </c:numRef>
            </c:minus>
          </c:errBars>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Sheet2!$G$4:$G$121</c:f>
              <c:numCache>
                <c:formatCode>General</c:formatCode>
                <c:ptCount val="118"/>
                <c:pt idx="0">
                  <c:v>3.0049907070000001</c:v>
                </c:pt>
                <c:pt idx="1">
                  <c:v>3.3853653210000001</c:v>
                </c:pt>
                <c:pt idx="2">
                  <c:v>2.955842060999998</c:v>
                </c:pt>
                <c:pt idx="3">
                  <c:v>3.3602421615999991</c:v>
                </c:pt>
                <c:pt idx="4">
                  <c:v>3.1303223469999999</c:v>
                </c:pt>
                <c:pt idx="5">
                  <c:v>3.995676803699999</c:v>
                </c:pt>
                <c:pt idx="6">
                  <c:v>3.8242636544000002</c:v>
                </c:pt>
                <c:pt idx="7">
                  <c:v>2.9751865300000002</c:v>
                </c:pt>
                <c:pt idx="8">
                  <c:v>4.2663605780999756</c:v>
                </c:pt>
                <c:pt idx="9">
                  <c:v>3.5179029440999998</c:v>
                </c:pt>
                <c:pt idx="10">
                  <c:v>2.9626321646</c:v>
                </c:pt>
                <c:pt idx="11">
                  <c:v>4.0564018829000004</c:v>
                </c:pt>
                <c:pt idx="12">
                  <c:v>4.8001762713999367</c:v>
                </c:pt>
                <c:pt idx="13">
                  <c:v>3.8209678570999999</c:v>
                </c:pt>
                <c:pt idx="14">
                  <c:v>4.4568495759999998</c:v>
                </c:pt>
                <c:pt idx="15">
                  <c:v>4.6011686482999856</c:v>
                </c:pt>
                <c:pt idx="16">
                  <c:v>4.3829946597999268</c:v>
                </c:pt>
                <c:pt idx="17">
                  <c:v>3.8047731434999998</c:v>
                </c:pt>
                <c:pt idx="18">
                  <c:v>3.3010907889999999</c:v>
                </c:pt>
                <c:pt idx="19">
                  <c:v>3.7573537148999998</c:v>
                </c:pt>
                <c:pt idx="20">
                  <c:v>3.476495593399997</c:v>
                </c:pt>
                <c:pt idx="21">
                  <c:v>4.0664270034000003</c:v>
                </c:pt>
                <c:pt idx="22">
                  <c:v>5.4689933996000004</c:v>
                </c:pt>
                <c:pt idx="23">
                  <c:v>5.2004666408000002</c:v>
                </c:pt>
                <c:pt idx="24">
                  <c:v>6.5776650245999999</c:v>
                </c:pt>
                <c:pt idx="25">
                  <c:v>6.3286288378999664</c:v>
                </c:pt>
                <c:pt idx="26">
                  <c:v>7.3946535344999846</c:v>
                </c:pt>
                <c:pt idx="27">
                  <c:v>6.1188264476999654</c:v>
                </c:pt>
                <c:pt idx="28">
                  <c:v>5.2560943415999946</c:v>
                </c:pt>
                <c:pt idx="29">
                  <c:v>5.4835708934999996</c:v>
                </c:pt>
                <c:pt idx="30">
                  <c:v>4.8688283926000002</c:v>
                </c:pt>
                <c:pt idx="31">
                  <c:v>4.9166225905000003</c:v>
                </c:pt>
                <c:pt idx="32">
                  <c:v>5.2448526859999998</c:v>
                </c:pt>
                <c:pt idx="33">
                  <c:v>5.3056571845000002</c:v>
                </c:pt>
                <c:pt idx="34">
                  <c:v>4.7376891324999999</c:v>
                </c:pt>
                <c:pt idx="35">
                  <c:v>4.5414316072999954</c:v>
                </c:pt>
                <c:pt idx="36">
                  <c:v>4.5744361493999746</c:v>
                </c:pt>
                <c:pt idx="37">
                  <c:v>3.7349638461999999</c:v>
                </c:pt>
                <c:pt idx="38">
                  <c:v>4.2122172955000003</c:v>
                </c:pt>
                <c:pt idx="39">
                  <c:v>4.7549034098999856</c:v>
                </c:pt>
                <c:pt idx="40">
                  <c:v>5.7461968432999946</c:v>
                </c:pt>
                <c:pt idx="41">
                  <c:v>3.5796082172000001</c:v>
                </c:pt>
                <c:pt idx="42">
                  <c:v>6.6829440025999647</c:v>
                </c:pt>
                <c:pt idx="43">
                  <c:v>5.9713868246999997</c:v>
                </c:pt>
                <c:pt idx="44">
                  <c:v>6.7672269092999846</c:v>
                </c:pt>
                <c:pt idx="45">
                  <c:v>5.8842101801000002</c:v>
                </c:pt>
                <c:pt idx="46">
                  <c:v>5.7034453597999866</c:v>
                </c:pt>
                <c:pt idx="47">
                  <c:v>6.4491986869</c:v>
                </c:pt>
                <c:pt idx="48">
                  <c:v>7.4854712748000001</c:v>
                </c:pt>
                <c:pt idx="49">
                  <c:v>5.8923980301999856</c:v>
                </c:pt>
                <c:pt idx="50">
                  <c:v>5.4167197998000001</c:v>
                </c:pt>
                <c:pt idx="51">
                  <c:v>5.7126543951000004</c:v>
                </c:pt>
                <c:pt idx="52">
                  <c:v>8.9338828160000006</c:v>
                </c:pt>
                <c:pt idx="53">
                  <c:v>4.9477548582999331</c:v>
                </c:pt>
                <c:pt idx="54">
                  <c:v>7.0075007555999944</c:v>
                </c:pt>
                <c:pt idx="55">
                  <c:v>6.0361028910999996</c:v>
                </c:pt>
                <c:pt idx="56">
                  <c:v>7.5925545160998942</c:v>
                </c:pt>
                <c:pt idx="57">
                  <c:v>8.6387479307999993</c:v>
                </c:pt>
                <c:pt idx="58">
                  <c:v>7.2625672025999846</c:v>
                </c:pt>
                <c:pt idx="59">
                  <c:v>5.6575267934999847</c:v>
                </c:pt>
                <c:pt idx="60">
                  <c:v>8.9863893957999998</c:v>
                </c:pt>
                <c:pt idx="61">
                  <c:v>6.5194107580999736</c:v>
                </c:pt>
                <c:pt idx="62">
                  <c:v>7.7303418830000004</c:v>
                </c:pt>
                <c:pt idx="63">
                  <c:v>7.7040254042000003</c:v>
                </c:pt>
                <c:pt idx="64">
                  <c:v>7.3649133959999746</c:v>
                </c:pt>
                <c:pt idx="65">
                  <c:v>7.5671469021999744</c:v>
                </c:pt>
                <c:pt idx="66">
                  <c:v>8.8041164824999996</c:v>
                </c:pt>
                <c:pt idx="67">
                  <c:v>7.9358212178</c:v>
                </c:pt>
                <c:pt idx="68">
                  <c:v>8.5376516160999998</c:v>
                </c:pt>
                <c:pt idx="69">
                  <c:v>7.5490121660999856</c:v>
                </c:pt>
                <c:pt idx="70">
                  <c:v>6.9726014544000003</c:v>
                </c:pt>
                <c:pt idx="71">
                  <c:v>9.5681384279999993</c:v>
                </c:pt>
                <c:pt idx="72">
                  <c:v>9.8898384243000006</c:v>
                </c:pt>
                <c:pt idx="73">
                  <c:v>7.8765996457999998</c:v>
                </c:pt>
                <c:pt idx="74">
                  <c:v>9.3915121367999994</c:v>
                </c:pt>
                <c:pt idx="75">
                  <c:v>7.2923679241999997</c:v>
                </c:pt>
                <c:pt idx="76">
                  <c:v>8.1046202367000006</c:v>
                </c:pt>
                <c:pt idx="77">
                  <c:v>7.6780103111999747</c:v>
                </c:pt>
                <c:pt idx="78">
                  <c:v>9.0584005951000002</c:v>
                </c:pt>
                <c:pt idx="79">
                  <c:v>8.798598857</c:v>
                </c:pt>
                <c:pt idx="80">
                  <c:v>10.017113448</c:v>
                </c:pt>
                <c:pt idx="81">
                  <c:v>9.2784745325000006</c:v>
                </c:pt>
                <c:pt idx="82">
                  <c:v>7.9231208939000002</c:v>
                </c:pt>
                <c:pt idx="83">
                  <c:v>9.4304821915999995</c:v>
                </c:pt>
                <c:pt idx="84">
                  <c:v>8.3024821027000097</c:v>
                </c:pt>
                <c:pt idx="85">
                  <c:v>5.9765039099999999</c:v>
                </c:pt>
                <c:pt idx="86">
                  <c:v>5.8693180739999846</c:v>
                </c:pt>
                <c:pt idx="87">
                  <c:v>9.1559895812000001</c:v>
                </c:pt>
                <c:pt idx="88">
                  <c:v>10.177235119000001</c:v>
                </c:pt>
                <c:pt idx="89">
                  <c:v>10.042090946</c:v>
                </c:pt>
                <c:pt idx="90">
                  <c:v>8.7892081949999987</c:v>
                </c:pt>
                <c:pt idx="91">
                  <c:v>6.3619216480999636</c:v>
                </c:pt>
                <c:pt idx="92">
                  <c:v>8.2970733886999479</c:v>
                </c:pt>
                <c:pt idx="93">
                  <c:v>5.9522995788999946</c:v>
                </c:pt>
                <c:pt idx="94">
                  <c:v>4.5555106710999267</c:v>
                </c:pt>
                <c:pt idx="95">
                  <c:v>5.6472842780998942</c:v>
                </c:pt>
                <c:pt idx="96">
                  <c:v>6.9900752319999846</c:v>
                </c:pt>
                <c:pt idx="97">
                  <c:v>6.5412529474000003</c:v>
                </c:pt>
                <c:pt idx="98">
                  <c:v>7.1037492268999944</c:v>
                </c:pt>
                <c:pt idx="99">
                  <c:v>7.9541532993999846</c:v>
                </c:pt>
                <c:pt idx="100">
                  <c:v>6.8425985108999736</c:v>
                </c:pt>
                <c:pt idx="101">
                  <c:v>5.8901076172999636</c:v>
                </c:pt>
                <c:pt idx="102">
                  <c:v>6.1362308198999944</c:v>
                </c:pt>
                <c:pt idx="103">
                  <c:v>6.6048251816999857</c:v>
                </c:pt>
                <c:pt idx="104">
                  <c:v>6.4689286849999998</c:v>
                </c:pt>
                <c:pt idx="105">
                  <c:v>5.5385923051999999</c:v>
                </c:pt>
                <c:pt idx="106">
                  <c:v>4.8701093055999998</c:v>
                </c:pt>
                <c:pt idx="107">
                  <c:v>6.1934437032999998</c:v>
                </c:pt>
                <c:pt idx="108">
                  <c:v>6.2338101971000004</c:v>
                </c:pt>
                <c:pt idx="109">
                  <c:v>7.2687812985000004</c:v>
                </c:pt>
                <c:pt idx="110">
                  <c:v>8.5232919454999987</c:v>
                </c:pt>
                <c:pt idx="111">
                  <c:v>7.7060032154</c:v>
                </c:pt>
                <c:pt idx="112">
                  <c:v>6.4878993333999997</c:v>
                </c:pt>
                <c:pt idx="113">
                  <c:v>7.384831669199925</c:v>
                </c:pt>
                <c:pt idx="114">
                  <c:v>6.4296337696999997</c:v>
                </c:pt>
                <c:pt idx="115">
                  <c:v>6.2704900928000002</c:v>
                </c:pt>
                <c:pt idx="116">
                  <c:v>5.8777963755</c:v>
                </c:pt>
                <c:pt idx="117">
                  <c:v>6.8107533546000001</c:v>
                </c:pt>
              </c:numCache>
            </c:numRef>
          </c:val>
          <c:smooth val="0"/>
        </c:ser>
        <c:dLbls>
          <c:showLegendKey val="0"/>
          <c:showVal val="0"/>
          <c:showCatName val="0"/>
          <c:showSerName val="0"/>
          <c:showPercent val="0"/>
          <c:showBubbleSize val="0"/>
        </c:dLbls>
        <c:marker val="1"/>
        <c:smooth val="0"/>
        <c:axId val="394598312"/>
        <c:axId val="394598704"/>
      </c:lineChart>
      <c:catAx>
        <c:axId val="394598312"/>
        <c:scaling>
          <c:orientation val="minMax"/>
        </c:scaling>
        <c:delete val="0"/>
        <c:axPos val="b"/>
        <c:numFmt formatCode="General" sourceLinked="1"/>
        <c:majorTickMark val="cross"/>
        <c:minorTickMark val="none"/>
        <c:tickLblPos val="none"/>
        <c:spPr>
          <a:ln>
            <a:solidFill>
              <a:schemeClr val="tx1">
                <a:lumMod val="75000"/>
                <a:lumOff val="25000"/>
              </a:schemeClr>
            </a:solidFill>
          </a:ln>
        </c:spPr>
        <c:crossAx val="394598704"/>
        <c:crosses val="autoZero"/>
        <c:auto val="1"/>
        <c:lblAlgn val="ctr"/>
        <c:lblOffset val="100"/>
        <c:tickLblSkip val="10"/>
        <c:tickMarkSkip val="5"/>
        <c:noMultiLvlLbl val="0"/>
      </c:catAx>
      <c:valAx>
        <c:axId val="394598704"/>
        <c:scaling>
          <c:orientation val="minMax"/>
          <c:max val="30"/>
          <c:min val="0"/>
        </c:scaling>
        <c:delete val="0"/>
        <c:axPos val="l"/>
        <c:majorGridlines>
          <c:spPr>
            <a:ln>
              <a:noFill/>
            </a:ln>
          </c:spPr>
        </c:majorGridlines>
        <c:numFmt formatCode="0" sourceLinked="0"/>
        <c:majorTickMark val="cross"/>
        <c:minorTickMark val="none"/>
        <c:tickLblPos val="nextTo"/>
        <c:spPr>
          <a:ln>
            <a:solidFill>
              <a:schemeClr val="tx1">
                <a:lumMod val="75000"/>
                <a:lumOff val="25000"/>
              </a:schemeClr>
            </a:solidFill>
          </a:ln>
        </c:spPr>
        <c:crossAx val="394598312"/>
        <c:crosses val="autoZero"/>
        <c:crossBetween val="between"/>
        <c:majorUnit val="10"/>
      </c:valAx>
      <c:valAx>
        <c:axId val="394599096"/>
        <c:scaling>
          <c:orientation val="minMax"/>
          <c:max val="45"/>
          <c:min val="0"/>
        </c:scaling>
        <c:delete val="0"/>
        <c:axPos val="r"/>
        <c:numFmt formatCode="General" sourceLinked="1"/>
        <c:majorTickMark val="out"/>
        <c:minorTickMark val="none"/>
        <c:tickLblPos val="nextTo"/>
        <c:crossAx val="394599488"/>
        <c:crosses val="max"/>
        <c:crossBetween val="between"/>
        <c:majorUnit val="20"/>
      </c:valAx>
      <c:catAx>
        <c:axId val="394599488"/>
        <c:scaling>
          <c:orientation val="minMax"/>
        </c:scaling>
        <c:delete val="1"/>
        <c:axPos val="b"/>
        <c:numFmt formatCode="General" sourceLinked="1"/>
        <c:majorTickMark val="out"/>
        <c:minorTickMark val="none"/>
        <c:tickLblPos val="nextTo"/>
        <c:crossAx val="394599096"/>
        <c:crosses val="autoZero"/>
        <c:auto val="1"/>
        <c:lblAlgn val="ctr"/>
        <c:lblOffset val="100"/>
        <c:noMultiLvlLbl val="0"/>
      </c:catAx>
      <c:spPr>
        <a:noFill/>
        <a:ln>
          <a:solidFill>
            <a:schemeClr val="tx1">
              <a:lumMod val="75000"/>
              <a:lumOff val="25000"/>
            </a:schemeClr>
          </a:solidFill>
        </a:ln>
      </c:spPr>
    </c:plotArea>
    <c:plotVisOnly val="1"/>
    <c:dispBlanksAs val="gap"/>
    <c:showDLblsOverMax val="0"/>
  </c:chart>
  <c:spPr>
    <a:noFill/>
    <a:ln>
      <a:noFill/>
    </a:ln>
  </c:spPr>
  <c:txPr>
    <a:bodyPr/>
    <a:lstStyle/>
    <a:p>
      <a:pPr>
        <a:defRPr sz="1200">
          <a:latin typeface="Cambria"/>
          <a:cs typeface="Cambria"/>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Yellow birch</a:t>
            </a:r>
          </a:p>
        </c:rich>
      </c:tx>
      <c:layout>
        <c:manualLayout>
          <c:xMode val="edge"/>
          <c:yMode val="edge"/>
          <c:x val="4.82971592205831E-2"/>
          <c:y val="9.2390573125188599E-2"/>
        </c:manualLayout>
      </c:layout>
      <c:overlay val="1"/>
    </c:title>
    <c:autoTitleDeleted val="0"/>
    <c:plotArea>
      <c:layout>
        <c:manualLayout>
          <c:layoutTarget val="inner"/>
          <c:xMode val="edge"/>
          <c:yMode val="edge"/>
          <c:x val="3.1610058834404597E-2"/>
          <c:y val="5.88519531292898E-2"/>
          <c:w val="0.88510770825783303"/>
          <c:h val="0.74642910389416695"/>
        </c:manualLayout>
      </c:layout>
      <c:barChart>
        <c:barDir val="col"/>
        <c:grouping val="clustered"/>
        <c:varyColors val="0"/>
        <c:ser>
          <c:idx val="3"/>
          <c:order val="1"/>
          <c:tx>
            <c:v>N trees (BEAL)</c:v>
          </c:tx>
          <c:spPr>
            <a:solidFill>
              <a:schemeClr val="bg1">
                <a:lumMod val="85000"/>
              </a:schemeClr>
            </a:solidFill>
            <a:ln w="15875">
              <a:solidFill>
                <a:schemeClr val="bg1">
                  <a:lumMod val="85000"/>
                </a:schemeClr>
              </a:solidFill>
              <a:prstDash val="sysDash"/>
            </a:ln>
          </c:spPr>
          <c:invertIfNegative val="0"/>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Sheet2!$X$4:$X$121</c:f>
              <c:numCache>
                <c:formatCode>General</c:formatCode>
                <c:ptCount val="118"/>
                <c:pt idx="0">
                  <c:v>4</c:v>
                </c:pt>
                <c:pt idx="1">
                  <c:v>5</c:v>
                </c:pt>
                <c:pt idx="2">
                  <c:v>6</c:v>
                </c:pt>
                <c:pt idx="3">
                  <c:v>6</c:v>
                </c:pt>
                <c:pt idx="4">
                  <c:v>7</c:v>
                </c:pt>
                <c:pt idx="5">
                  <c:v>7</c:v>
                </c:pt>
                <c:pt idx="6">
                  <c:v>9</c:v>
                </c:pt>
                <c:pt idx="7">
                  <c:v>9</c:v>
                </c:pt>
                <c:pt idx="8">
                  <c:v>10</c:v>
                </c:pt>
                <c:pt idx="9">
                  <c:v>10</c:v>
                </c:pt>
                <c:pt idx="10">
                  <c:v>12</c:v>
                </c:pt>
                <c:pt idx="11">
                  <c:v>12</c:v>
                </c:pt>
                <c:pt idx="12">
                  <c:v>12</c:v>
                </c:pt>
                <c:pt idx="13">
                  <c:v>12</c:v>
                </c:pt>
                <c:pt idx="14">
                  <c:v>13</c:v>
                </c:pt>
                <c:pt idx="15">
                  <c:v>14</c:v>
                </c:pt>
                <c:pt idx="16">
                  <c:v>14</c:v>
                </c:pt>
                <c:pt idx="17">
                  <c:v>14</c:v>
                </c:pt>
                <c:pt idx="18">
                  <c:v>14</c:v>
                </c:pt>
                <c:pt idx="19">
                  <c:v>14</c:v>
                </c:pt>
                <c:pt idx="20">
                  <c:v>15</c:v>
                </c:pt>
                <c:pt idx="21">
                  <c:v>15</c:v>
                </c:pt>
                <c:pt idx="22">
                  <c:v>15</c:v>
                </c:pt>
                <c:pt idx="23">
                  <c:v>15</c:v>
                </c:pt>
                <c:pt idx="24">
                  <c:v>15</c:v>
                </c:pt>
                <c:pt idx="25">
                  <c:v>17</c:v>
                </c:pt>
                <c:pt idx="26">
                  <c:v>18</c:v>
                </c:pt>
                <c:pt idx="27">
                  <c:v>19</c:v>
                </c:pt>
                <c:pt idx="28">
                  <c:v>20</c:v>
                </c:pt>
                <c:pt idx="29">
                  <c:v>20</c:v>
                </c:pt>
                <c:pt idx="30">
                  <c:v>20</c:v>
                </c:pt>
                <c:pt idx="31">
                  <c:v>21</c:v>
                </c:pt>
                <c:pt idx="32">
                  <c:v>21</c:v>
                </c:pt>
                <c:pt idx="33">
                  <c:v>21</c:v>
                </c:pt>
                <c:pt idx="34">
                  <c:v>22</c:v>
                </c:pt>
                <c:pt idx="35">
                  <c:v>22</c:v>
                </c:pt>
                <c:pt idx="36">
                  <c:v>22</c:v>
                </c:pt>
                <c:pt idx="37">
                  <c:v>23</c:v>
                </c:pt>
                <c:pt idx="38">
                  <c:v>23</c:v>
                </c:pt>
                <c:pt idx="39">
                  <c:v>24</c:v>
                </c:pt>
                <c:pt idx="40">
                  <c:v>25</c:v>
                </c:pt>
                <c:pt idx="41">
                  <c:v>25</c:v>
                </c:pt>
                <c:pt idx="42">
                  <c:v>25</c:v>
                </c:pt>
                <c:pt idx="43">
                  <c:v>26</c:v>
                </c:pt>
                <c:pt idx="44">
                  <c:v>26</c:v>
                </c:pt>
                <c:pt idx="45">
                  <c:v>26</c:v>
                </c:pt>
                <c:pt idx="46">
                  <c:v>26</c:v>
                </c:pt>
                <c:pt idx="47">
                  <c:v>26</c:v>
                </c:pt>
                <c:pt idx="48">
                  <c:v>26</c:v>
                </c:pt>
                <c:pt idx="49">
                  <c:v>28</c:v>
                </c:pt>
                <c:pt idx="50">
                  <c:v>28</c:v>
                </c:pt>
                <c:pt idx="51">
                  <c:v>28</c:v>
                </c:pt>
                <c:pt idx="52">
                  <c:v>29</c:v>
                </c:pt>
                <c:pt idx="53">
                  <c:v>29</c:v>
                </c:pt>
                <c:pt idx="54">
                  <c:v>29</c:v>
                </c:pt>
                <c:pt idx="55">
                  <c:v>29</c:v>
                </c:pt>
                <c:pt idx="56">
                  <c:v>29</c:v>
                </c:pt>
                <c:pt idx="57">
                  <c:v>29</c:v>
                </c:pt>
                <c:pt idx="58">
                  <c:v>30</c:v>
                </c:pt>
                <c:pt idx="59">
                  <c:v>31</c:v>
                </c:pt>
                <c:pt idx="60">
                  <c:v>31</c:v>
                </c:pt>
                <c:pt idx="61">
                  <c:v>32</c:v>
                </c:pt>
                <c:pt idx="62">
                  <c:v>32</c:v>
                </c:pt>
                <c:pt idx="63">
                  <c:v>32</c:v>
                </c:pt>
                <c:pt idx="64">
                  <c:v>32</c:v>
                </c:pt>
                <c:pt idx="65">
                  <c:v>32</c:v>
                </c:pt>
                <c:pt idx="66">
                  <c:v>32</c:v>
                </c:pt>
                <c:pt idx="67">
                  <c:v>32</c:v>
                </c:pt>
                <c:pt idx="68">
                  <c:v>32</c:v>
                </c:pt>
                <c:pt idx="69">
                  <c:v>32</c:v>
                </c:pt>
                <c:pt idx="70">
                  <c:v>32</c:v>
                </c:pt>
                <c:pt idx="71">
                  <c:v>32</c:v>
                </c:pt>
                <c:pt idx="72">
                  <c:v>32</c:v>
                </c:pt>
                <c:pt idx="73">
                  <c:v>33</c:v>
                </c:pt>
                <c:pt idx="74">
                  <c:v>34</c:v>
                </c:pt>
                <c:pt idx="75">
                  <c:v>34</c:v>
                </c:pt>
                <c:pt idx="76">
                  <c:v>34</c:v>
                </c:pt>
                <c:pt idx="77">
                  <c:v>34</c:v>
                </c:pt>
                <c:pt idx="78">
                  <c:v>34</c:v>
                </c:pt>
                <c:pt idx="79">
                  <c:v>34</c:v>
                </c:pt>
                <c:pt idx="80">
                  <c:v>34</c:v>
                </c:pt>
                <c:pt idx="81">
                  <c:v>34</c:v>
                </c:pt>
                <c:pt idx="82">
                  <c:v>34</c:v>
                </c:pt>
                <c:pt idx="83">
                  <c:v>34</c:v>
                </c:pt>
                <c:pt idx="84">
                  <c:v>34</c:v>
                </c:pt>
                <c:pt idx="85">
                  <c:v>34</c:v>
                </c:pt>
                <c:pt idx="86">
                  <c:v>34</c:v>
                </c:pt>
                <c:pt idx="87">
                  <c:v>34</c:v>
                </c:pt>
                <c:pt idx="88">
                  <c:v>34</c:v>
                </c:pt>
                <c:pt idx="89">
                  <c:v>34</c:v>
                </c:pt>
                <c:pt idx="90">
                  <c:v>34</c:v>
                </c:pt>
                <c:pt idx="91">
                  <c:v>34</c:v>
                </c:pt>
                <c:pt idx="92">
                  <c:v>34</c:v>
                </c:pt>
                <c:pt idx="93">
                  <c:v>34</c:v>
                </c:pt>
                <c:pt idx="94">
                  <c:v>34</c:v>
                </c:pt>
                <c:pt idx="95">
                  <c:v>34</c:v>
                </c:pt>
                <c:pt idx="96">
                  <c:v>34</c:v>
                </c:pt>
                <c:pt idx="97">
                  <c:v>34</c:v>
                </c:pt>
                <c:pt idx="98">
                  <c:v>34</c:v>
                </c:pt>
                <c:pt idx="99">
                  <c:v>34</c:v>
                </c:pt>
                <c:pt idx="100">
                  <c:v>34</c:v>
                </c:pt>
                <c:pt idx="101">
                  <c:v>34</c:v>
                </c:pt>
                <c:pt idx="102">
                  <c:v>34</c:v>
                </c:pt>
                <c:pt idx="103">
                  <c:v>34</c:v>
                </c:pt>
                <c:pt idx="104">
                  <c:v>34</c:v>
                </c:pt>
                <c:pt idx="105">
                  <c:v>34</c:v>
                </c:pt>
                <c:pt idx="106">
                  <c:v>34</c:v>
                </c:pt>
                <c:pt idx="107">
                  <c:v>34</c:v>
                </c:pt>
                <c:pt idx="108">
                  <c:v>34</c:v>
                </c:pt>
                <c:pt idx="109">
                  <c:v>34</c:v>
                </c:pt>
                <c:pt idx="110">
                  <c:v>34</c:v>
                </c:pt>
                <c:pt idx="111">
                  <c:v>34</c:v>
                </c:pt>
                <c:pt idx="112">
                  <c:v>34</c:v>
                </c:pt>
                <c:pt idx="113">
                  <c:v>34</c:v>
                </c:pt>
                <c:pt idx="114">
                  <c:v>34</c:v>
                </c:pt>
                <c:pt idx="115">
                  <c:v>34</c:v>
                </c:pt>
                <c:pt idx="116">
                  <c:v>34</c:v>
                </c:pt>
                <c:pt idx="117">
                  <c:v>34</c:v>
                </c:pt>
              </c:numCache>
            </c:numRef>
          </c:val>
        </c:ser>
        <c:dLbls>
          <c:showLegendKey val="0"/>
          <c:showVal val="0"/>
          <c:showCatName val="0"/>
          <c:showSerName val="0"/>
          <c:showPercent val="0"/>
          <c:showBubbleSize val="0"/>
        </c:dLbls>
        <c:gapWidth val="0"/>
        <c:axId val="394601448"/>
        <c:axId val="394601056"/>
      </c:barChart>
      <c:lineChart>
        <c:grouping val="standard"/>
        <c:varyColors val="0"/>
        <c:ser>
          <c:idx val="2"/>
          <c:order val="0"/>
          <c:tx>
            <c:v>BEAL</c:v>
          </c:tx>
          <c:spPr>
            <a:ln w="38100"/>
          </c:spPr>
          <c:marker>
            <c:symbol val="none"/>
          </c:marker>
          <c:errBars>
            <c:errDir val="y"/>
            <c:errBarType val="both"/>
            <c:errValType val="cust"/>
            <c:noEndCap val="1"/>
            <c:plus>
              <c:numRef>
                <c:f>Sheet2!$P$4:$P$121</c:f>
                <c:numCache>
                  <c:formatCode>General</c:formatCode>
                  <c:ptCount val="118"/>
                  <c:pt idx="0">
                    <c:v>3.052259925099996</c:v>
                  </c:pt>
                  <c:pt idx="1">
                    <c:v>2.3541013477999999</c:v>
                  </c:pt>
                  <c:pt idx="2">
                    <c:v>1.0756043353</c:v>
                  </c:pt>
                  <c:pt idx="3">
                    <c:v>2.3217206449000001</c:v>
                  </c:pt>
                  <c:pt idx="4">
                    <c:v>1.6579900830000001</c:v>
                  </c:pt>
                  <c:pt idx="5">
                    <c:v>1.8113089127999999</c:v>
                  </c:pt>
                  <c:pt idx="6">
                    <c:v>1.2724508320000001</c:v>
                  </c:pt>
                  <c:pt idx="7">
                    <c:v>1.2597099813999999</c:v>
                  </c:pt>
                  <c:pt idx="8">
                    <c:v>1.2874457242999999</c:v>
                  </c:pt>
                  <c:pt idx="9">
                    <c:v>1.1320281705999999</c:v>
                  </c:pt>
                  <c:pt idx="10">
                    <c:v>0.8001506665</c:v>
                  </c:pt>
                  <c:pt idx="11">
                    <c:v>1.4033992646</c:v>
                  </c:pt>
                  <c:pt idx="12">
                    <c:v>0.98970076740000001</c:v>
                  </c:pt>
                  <c:pt idx="13">
                    <c:v>1.1083415815</c:v>
                  </c:pt>
                  <c:pt idx="14">
                    <c:v>0.9940460592</c:v>
                  </c:pt>
                  <c:pt idx="15">
                    <c:v>1.5663450002999999</c:v>
                  </c:pt>
                  <c:pt idx="16">
                    <c:v>1.2412946654000001</c:v>
                  </c:pt>
                  <c:pt idx="17">
                    <c:v>0.93008748890000004</c:v>
                  </c:pt>
                  <c:pt idx="18">
                    <c:v>0.78239635919999995</c:v>
                  </c:pt>
                  <c:pt idx="19">
                    <c:v>1.0576864868</c:v>
                  </c:pt>
                  <c:pt idx="20">
                    <c:v>1.0750068263000001</c:v>
                  </c:pt>
                  <c:pt idx="21">
                    <c:v>1.0302439765</c:v>
                  </c:pt>
                  <c:pt idx="22">
                    <c:v>1.1859600355</c:v>
                  </c:pt>
                  <c:pt idx="23">
                    <c:v>1.4925796836</c:v>
                  </c:pt>
                  <c:pt idx="24">
                    <c:v>1.124261527</c:v>
                  </c:pt>
                  <c:pt idx="25">
                    <c:v>0.99821731059999996</c:v>
                  </c:pt>
                  <c:pt idx="26">
                    <c:v>0.90295515250000002</c:v>
                  </c:pt>
                  <c:pt idx="27">
                    <c:v>1.1023188370999999</c:v>
                  </c:pt>
                  <c:pt idx="28">
                    <c:v>0.92989535729999995</c:v>
                  </c:pt>
                  <c:pt idx="29">
                    <c:v>1.096167501</c:v>
                  </c:pt>
                  <c:pt idx="30">
                    <c:v>1.150232798</c:v>
                  </c:pt>
                  <c:pt idx="31">
                    <c:v>0.75561885360000003</c:v>
                  </c:pt>
                  <c:pt idx="32">
                    <c:v>1.1071834883</c:v>
                  </c:pt>
                  <c:pt idx="33">
                    <c:v>1.5145745766000001</c:v>
                  </c:pt>
                  <c:pt idx="34">
                    <c:v>1.3614265050000001</c:v>
                  </c:pt>
                  <c:pt idx="35">
                    <c:v>1.3163543054</c:v>
                  </c:pt>
                  <c:pt idx="36">
                    <c:v>1.5391400499000001</c:v>
                  </c:pt>
                  <c:pt idx="37">
                    <c:v>1.3601797221</c:v>
                  </c:pt>
                  <c:pt idx="38">
                    <c:v>1.1239555761</c:v>
                  </c:pt>
                  <c:pt idx="39">
                    <c:v>1.0824799326000001</c:v>
                  </c:pt>
                  <c:pt idx="40">
                    <c:v>1.1724280488000001</c:v>
                  </c:pt>
                  <c:pt idx="41">
                    <c:v>0.6383841442</c:v>
                  </c:pt>
                  <c:pt idx="42">
                    <c:v>0.88800691239999996</c:v>
                  </c:pt>
                  <c:pt idx="43">
                    <c:v>1.3452080648</c:v>
                  </c:pt>
                  <c:pt idx="44">
                    <c:v>1.9937683301</c:v>
                  </c:pt>
                  <c:pt idx="45">
                    <c:v>1.3663738421</c:v>
                  </c:pt>
                  <c:pt idx="46">
                    <c:v>1.2700600539</c:v>
                  </c:pt>
                  <c:pt idx="47">
                    <c:v>1.3027173891999999</c:v>
                  </c:pt>
                  <c:pt idx="48">
                    <c:v>1.4019131332000001</c:v>
                  </c:pt>
                  <c:pt idx="49">
                    <c:v>1.5371417459000001</c:v>
                  </c:pt>
                  <c:pt idx="50">
                    <c:v>1.2048664492000001</c:v>
                  </c:pt>
                  <c:pt idx="51">
                    <c:v>0.86112660780000005</c:v>
                  </c:pt>
                  <c:pt idx="52">
                    <c:v>1.517920002499999</c:v>
                  </c:pt>
                  <c:pt idx="53">
                    <c:v>0.97381548600000001</c:v>
                  </c:pt>
                  <c:pt idx="54">
                    <c:v>1.3737389919</c:v>
                  </c:pt>
                  <c:pt idx="55">
                    <c:v>1.4012350839000001</c:v>
                  </c:pt>
                  <c:pt idx="56">
                    <c:v>1.9357113629</c:v>
                  </c:pt>
                  <c:pt idx="57">
                    <c:v>1.8631704359000001</c:v>
                  </c:pt>
                  <c:pt idx="58">
                    <c:v>2.1495139786999999</c:v>
                  </c:pt>
                  <c:pt idx="59">
                    <c:v>2.0873882383</c:v>
                  </c:pt>
                  <c:pt idx="60">
                    <c:v>2.4607179361</c:v>
                  </c:pt>
                  <c:pt idx="61">
                    <c:v>1.9470016708</c:v>
                  </c:pt>
                  <c:pt idx="62">
                    <c:v>1.8535187801999999</c:v>
                  </c:pt>
                  <c:pt idx="63">
                    <c:v>1.9473125324</c:v>
                  </c:pt>
                  <c:pt idx="64">
                    <c:v>2.2333276179000001</c:v>
                  </c:pt>
                  <c:pt idx="65">
                    <c:v>2.4008431404000001</c:v>
                  </c:pt>
                  <c:pt idx="66">
                    <c:v>2.4799997728999998</c:v>
                  </c:pt>
                  <c:pt idx="67">
                    <c:v>2.0250976831999998</c:v>
                  </c:pt>
                  <c:pt idx="68">
                    <c:v>1.9013150240000001</c:v>
                  </c:pt>
                  <c:pt idx="69">
                    <c:v>1.6345474409</c:v>
                  </c:pt>
                  <c:pt idx="70">
                    <c:v>1.6209920557999999</c:v>
                  </c:pt>
                  <c:pt idx="71">
                    <c:v>1.8605002933000001</c:v>
                  </c:pt>
                  <c:pt idx="72">
                    <c:v>1.6326768516000001</c:v>
                  </c:pt>
                  <c:pt idx="73">
                    <c:v>1.4968556897</c:v>
                  </c:pt>
                  <c:pt idx="74">
                    <c:v>2.2419058676999999</c:v>
                  </c:pt>
                  <c:pt idx="75">
                    <c:v>2.3294328700000002</c:v>
                  </c:pt>
                  <c:pt idx="76">
                    <c:v>2.0093684573999999</c:v>
                  </c:pt>
                  <c:pt idx="77">
                    <c:v>1.8005444875000001</c:v>
                  </c:pt>
                  <c:pt idx="78">
                    <c:v>2.7353666510000001</c:v>
                  </c:pt>
                  <c:pt idx="79">
                    <c:v>2.2596492070999998</c:v>
                  </c:pt>
                  <c:pt idx="80">
                    <c:v>1.9610086739000001</c:v>
                  </c:pt>
                  <c:pt idx="81">
                    <c:v>1.4828498463999999</c:v>
                  </c:pt>
                  <c:pt idx="82">
                    <c:v>1.2886827535000001</c:v>
                  </c:pt>
                  <c:pt idx="83">
                    <c:v>1.4750371412000001</c:v>
                  </c:pt>
                  <c:pt idx="84">
                    <c:v>1.5160485080999999</c:v>
                  </c:pt>
                  <c:pt idx="85">
                    <c:v>1.7243878086</c:v>
                  </c:pt>
                  <c:pt idx="86">
                    <c:v>1.437529693899952</c:v>
                  </c:pt>
                  <c:pt idx="87">
                    <c:v>1.7931585896</c:v>
                  </c:pt>
                  <c:pt idx="88">
                    <c:v>1.7563227925</c:v>
                  </c:pt>
                  <c:pt idx="89">
                    <c:v>1.5753284433000001</c:v>
                  </c:pt>
                  <c:pt idx="90">
                    <c:v>1.3880948120000001</c:v>
                  </c:pt>
                  <c:pt idx="91">
                    <c:v>1.6248004426</c:v>
                  </c:pt>
                  <c:pt idx="92">
                    <c:v>1.6868255442</c:v>
                  </c:pt>
                  <c:pt idx="93">
                    <c:v>2.0735241787000001</c:v>
                  </c:pt>
                  <c:pt idx="94">
                    <c:v>1.9442244517</c:v>
                  </c:pt>
                  <c:pt idx="95">
                    <c:v>1.8670981655000001</c:v>
                  </c:pt>
                  <c:pt idx="96">
                    <c:v>1.7033906807000001</c:v>
                  </c:pt>
                  <c:pt idx="97">
                    <c:v>1.5332463376000001</c:v>
                  </c:pt>
                  <c:pt idx="98">
                    <c:v>1.3306459492</c:v>
                  </c:pt>
                  <c:pt idx="99">
                    <c:v>1.6977359031999999</c:v>
                  </c:pt>
                  <c:pt idx="100">
                    <c:v>1.8996881818</c:v>
                  </c:pt>
                  <c:pt idx="101">
                    <c:v>2.1141434895</c:v>
                  </c:pt>
                  <c:pt idx="102">
                    <c:v>1.3044522199999999</c:v>
                  </c:pt>
                  <c:pt idx="103">
                    <c:v>2.0634004607</c:v>
                  </c:pt>
                  <c:pt idx="104">
                    <c:v>1.9164958730999999</c:v>
                  </c:pt>
                  <c:pt idx="105">
                    <c:v>1.8280911312999999</c:v>
                  </c:pt>
                  <c:pt idx="106">
                    <c:v>1.4563407745000001</c:v>
                  </c:pt>
                  <c:pt idx="107">
                    <c:v>1.6168546199</c:v>
                  </c:pt>
                  <c:pt idx="108">
                    <c:v>1.3801062814</c:v>
                  </c:pt>
                  <c:pt idx="109">
                    <c:v>1.7093242809</c:v>
                  </c:pt>
                  <c:pt idx="110">
                    <c:v>1.2725908404999999</c:v>
                  </c:pt>
                  <c:pt idx="111">
                    <c:v>1.5754839547999999</c:v>
                  </c:pt>
                  <c:pt idx="112">
                    <c:v>1.7826106426999999</c:v>
                  </c:pt>
                  <c:pt idx="113">
                    <c:v>1.9983571217</c:v>
                  </c:pt>
                  <c:pt idx="114">
                    <c:v>1.919998687699952</c:v>
                  </c:pt>
                  <c:pt idx="115">
                    <c:v>1.8855505559000001</c:v>
                  </c:pt>
                  <c:pt idx="116">
                    <c:v>2.0127542162999998</c:v>
                  </c:pt>
                  <c:pt idx="117">
                    <c:v>2.4436875749999998</c:v>
                  </c:pt>
                </c:numCache>
              </c:numRef>
            </c:plus>
            <c:minus>
              <c:numRef>
                <c:f>Sheet2!$P$4:$P$121</c:f>
                <c:numCache>
                  <c:formatCode>General</c:formatCode>
                  <c:ptCount val="118"/>
                  <c:pt idx="0">
                    <c:v>3.052259925099996</c:v>
                  </c:pt>
                  <c:pt idx="1">
                    <c:v>2.3541013477999999</c:v>
                  </c:pt>
                  <c:pt idx="2">
                    <c:v>1.0756043353</c:v>
                  </c:pt>
                  <c:pt idx="3">
                    <c:v>2.3217206449000001</c:v>
                  </c:pt>
                  <c:pt idx="4">
                    <c:v>1.6579900830000001</c:v>
                  </c:pt>
                  <c:pt idx="5">
                    <c:v>1.8113089127999999</c:v>
                  </c:pt>
                  <c:pt idx="6">
                    <c:v>1.2724508320000001</c:v>
                  </c:pt>
                  <c:pt idx="7">
                    <c:v>1.2597099813999999</c:v>
                  </c:pt>
                  <c:pt idx="8">
                    <c:v>1.2874457242999999</c:v>
                  </c:pt>
                  <c:pt idx="9">
                    <c:v>1.1320281705999999</c:v>
                  </c:pt>
                  <c:pt idx="10">
                    <c:v>0.8001506665</c:v>
                  </c:pt>
                  <c:pt idx="11">
                    <c:v>1.4033992646</c:v>
                  </c:pt>
                  <c:pt idx="12">
                    <c:v>0.98970076740000001</c:v>
                  </c:pt>
                  <c:pt idx="13">
                    <c:v>1.1083415815</c:v>
                  </c:pt>
                  <c:pt idx="14">
                    <c:v>0.9940460592</c:v>
                  </c:pt>
                  <c:pt idx="15">
                    <c:v>1.5663450002999999</c:v>
                  </c:pt>
                  <c:pt idx="16">
                    <c:v>1.2412946654000001</c:v>
                  </c:pt>
                  <c:pt idx="17">
                    <c:v>0.93008748890000004</c:v>
                  </c:pt>
                  <c:pt idx="18">
                    <c:v>0.78239635919999995</c:v>
                  </c:pt>
                  <c:pt idx="19">
                    <c:v>1.0576864868</c:v>
                  </c:pt>
                  <c:pt idx="20">
                    <c:v>1.0750068263000001</c:v>
                  </c:pt>
                  <c:pt idx="21">
                    <c:v>1.0302439765</c:v>
                  </c:pt>
                  <c:pt idx="22">
                    <c:v>1.1859600355</c:v>
                  </c:pt>
                  <c:pt idx="23">
                    <c:v>1.4925796836</c:v>
                  </c:pt>
                  <c:pt idx="24">
                    <c:v>1.124261527</c:v>
                  </c:pt>
                  <c:pt idx="25">
                    <c:v>0.99821731059999996</c:v>
                  </c:pt>
                  <c:pt idx="26">
                    <c:v>0.90295515250000002</c:v>
                  </c:pt>
                  <c:pt idx="27">
                    <c:v>1.1023188370999999</c:v>
                  </c:pt>
                  <c:pt idx="28">
                    <c:v>0.92989535729999995</c:v>
                  </c:pt>
                  <c:pt idx="29">
                    <c:v>1.096167501</c:v>
                  </c:pt>
                  <c:pt idx="30">
                    <c:v>1.150232798</c:v>
                  </c:pt>
                  <c:pt idx="31">
                    <c:v>0.75561885360000003</c:v>
                  </c:pt>
                  <c:pt idx="32">
                    <c:v>1.1071834883</c:v>
                  </c:pt>
                  <c:pt idx="33">
                    <c:v>1.5145745766000001</c:v>
                  </c:pt>
                  <c:pt idx="34">
                    <c:v>1.3614265050000001</c:v>
                  </c:pt>
                  <c:pt idx="35">
                    <c:v>1.3163543054</c:v>
                  </c:pt>
                  <c:pt idx="36">
                    <c:v>1.5391400499000001</c:v>
                  </c:pt>
                  <c:pt idx="37">
                    <c:v>1.3601797221</c:v>
                  </c:pt>
                  <c:pt idx="38">
                    <c:v>1.1239555761</c:v>
                  </c:pt>
                  <c:pt idx="39">
                    <c:v>1.0824799326000001</c:v>
                  </c:pt>
                  <c:pt idx="40">
                    <c:v>1.1724280488000001</c:v>
                  </c:pt>
                  <c:pt idx="41">
                    <c:v>0.6383841442</c:v>
                  </c:pt>
                  <c:pt idx="42">
                    <c:v>0.88800691239999996</c:v>
                  </c:pt>
                  <c:pt idx="43">
                    <c:v>1.3452080648</c:v>
                  </c:pt>
                  <c:pt idx="44">
                    <c:v>1.9937683301</c:v>
                  </c:pt>
                  <c:pt idx="45">
                    <c:v>1.3663738421</c:v>
                  </c:pt>
                  <c:pt idx="46">
                    <c:v>1.2700600539</c:v>
                  </c:pt>
                  <c:pt idx="47">
                    <c:v>1.3027173891999999</c:v>
                  </c:pt>
                  <c:pt idx="48">
                    <c:v>1.4019131332000001</c:v>
                  </c:pt>
                  <c:pt idx="49">
                    <c:v>1.5371417459000001</c:v>
                  </c:pt>
                  <c:pt idx="50">
                    <c:v>1.2048664492000001</c:v>
                  </c:pt>
                  <c:pt idx="51">
                    <c:v>0.86112660780000005</c:v>
                  </c:pt>
                  <c:pt idx="52">
                    <c:v>1.517920002499999</c:v>
                  </c:pt>
                  <c:pt idx="53">
                    <c:v>0.97381548600000001</c:v>
                  </c:pt>
                  <c:pt idx="54">
                    <c:v>1.3737389919</c:v>
                  </c:pt>
                  <c:pt idx="55">
                    <c:v>1.4012350839000001</c:v>
                  </c:pt>
                  <c:pt idx="56">
                    <c:v>1.9357113629</c:v>
                  </c:pt>
                  <c:pt idx="57">
                    <c:v>1.8631704359000001</c:v>
                  </c:pt>
                  <c:pt idx="58">
                    <c:v>2.1495139786999999</c:v>
                  </c:pt>
                  <c:pt idx="59">
                    <c:v>2.0873882383</c:v>
                  </c:pt>
                  <c:pt idx="60">
                    <c:v>2.4607179361</c:v>
                  </c:pt>
                  <c:pt idx="61">
                    <c:v>1.9470016708</c:v>
                  </c:pt>
                  <c:pt idx="62">
                    <c:v>1.8535187801999999</c:v>
                  </c:pt>
                  <c:pt idx="63">
                    <c:v>1.9473125324</c:v>
                  </c:pt>
                  <c:pt idx="64">
                    <c:v>2.2333276179000001</c:v>
                  </c:pt>
                  <c:pt idx="65">
                    <c:v>2.4008431404000001</c:v>
                  </c:pt>
                  <c:pt idx="66">
                    <c:v>2.4799997728999998</c:v>
                  </c:pt>
                  <c:pt idx="67">
                    <c:v>2.0250976831999998</c:v>
                  </c:pt>
                  <c:pt idx="68">
                    <c:v>1.9013150240000001</c:v>
                  </c:pt>
                  <c:pt idx="69">
                    <c:v>1.6345474409</c:v>
                  </c:pt>
                  <c:pt idx="70">
                    <c:v>1.6209920557999999</c:v>
                  </c:pt>
                  <c:pt idx="71">
                    <c:v>1.8605002933000001</c:v>
                  </c:pt>
                  <c:pt idx="72">
                    <c:v>1.6326768516000001</c:v>
                  </c:pt>
                  <c:pt idx="73">
                    <c:v>1.4968556897</c:v>
                  </c:pt>
                  <c:pt idx="74">
                    <c:v>2.2419058676999999</c:v>
                  </c:pt>
                  <c:pt idx="75">
                    <c:v>2.3294328700000002</c:v>
                  </c:pt>
                  <c:pt idx="76">
                    <c:v>2.0093684573999999</c:v>
                  </c:pt>
                  <c:pt idx="77">
                    <c:v>1.8005444875000001</c:v>
                  </c:pt>
                  <c:pt idx="78">
                    <c:v>2.7353666510000001</c:v>
                  </c:pt>
                  <c:pt idx="79">
                    <c:v>2.2596492070999998</c:v>
                  </c:pt>
                  <c:pt idx="80">
                    <c:v>1.9610086739000001</c:v>
                  </c:pt>
                  <c:pt idx="81">
                    <c:v>1.4828498463999999</c:v>
                  </c:pt>
                  <c:pt idx="82">
                    <c:v>1.2886827535000001</c:v>
                  </c:pt>
                  <c:pt idx="83">
                    <c:v>1.4750371412000001</c:v>
                  </c:pt>
                  <c:pt idx="84">
                    <c:v>1.5160485080999999</c:v>
                  </c:pt>
                  <c:pt idx="85">
                    <c:v>1.7243878086</c:v>
                  </c:pt>
                  <c:pt idx="86">
                    <c:v>1.437529693899952</c:v>
                  </c:pt>
                  <c:pt idx="87">
                    <c:v>1.7931585896</c:v>
                  </c:pt>
                  <c:pt idx="88">
                    <c:v>1.7563227925</c:v>
                  </c:pt>
                  <c:pt idx="89">
                    <c:v>1.5753284433000001</c:v>
                  </c:pt>
                  <c:pt idx="90">
                    <c:v>1.3880948120000001</c:v>
                  </c:pt>
                  <c:pt idx="91">
                    <c:v>1.6248004426</c:v>
                  </c:pt>
                  <c:pt idx="92">
                    <c:v>1.6868255442</c:v>
                  </c:pt>
                  <c:pt idx="93">
                    <c:v>2.0735241787000001</c:v>
                  </c:pt>
                  <c:pt idx="94">
                    <c:v>1.9442244517</c:v>
                  </c:pt>
                  <c:pt idx="95">
                    <c:v>1.8670981655000001</c:v>
                  </c:pt>
                  <c:pt idx="96">
                    <c:v>1.7033906807000001</c:v>
                  </c:pt>
                  <c:pt idx="97">
                    <c:v>1.5332463376000001</c:v>
                  </c:pt>
                  <c:pt idx="98">
                    <c:v>1.3306459492</c:v>
                  </c:pt>
                  <c:pt idx="99">
                    <c:v>1.6977359031999999</c:v>
                  </c:pt>
                  <c:pt idx="100">
                    <c:v>1.8996881818</c:v>
                  </c:pt>
                  <c:pt idx="101">
                    <c:v>2.1141434895</c:v>
                  </c:pt>
                  <c:pt idx="102">
                    <c:v>1.3044522199999999</c:v>
                  </c:pt>
                  <c:pt idx="103">
                    <c:v>2.0634004607</c:v>
                  </c:pt>
                  <c:pt idx="104">
                    <c:v>1.9164958730999999</c:v>
                  </c:pt>
                  <c:pt idx="105">
                    <c:v>1.8280911312999999</c:v>
                  </c:pt>
                  <c:pt idx="106">
                    <c:v>1.4563407745000001</c:v>
                  </c:pt>
                  <c:pt idx="107">
                    <c:v>1.6168546199</c:v>
                  </c:pt>
                  <c:pt idx="108">
                    <c:v>1.3801062814</c:v>
                  </c:pt>
                  <c:pt idx="109">
                    <c:v>1.7093242809</c:v>
                  </c:pt>
                  <c:pt idx="110">
                    <c:v>1.2725908404999999</c:v>
                  </c:pt>
                  <c:pt idx="111">
                    <c:v>1.5754839547999999</c:v>
                  </c:pt>
                  <c:pt idx="112">
                    <c:v>1.7826106426999999</c:v>
                  </c:pt>
                  <c:pt idx="113">
                    <c:v>1.9983571217</c:v>
                  </c:pt>
                  <c:pt idx="114">
                    <c:v>1.919998687699952</c:v>
                  </c:pt>
                  <c:pt idx="115">
                    <c:v>1.8855505559000001</c:v>
                  </c:pt>
                  <c:pt idx="116">
                    <c:v>2.0127542162999998</c:v>
                  </c:pt>
                  <c:pt idx="117">
                    <c:v>2.4436875749999998</c:v>
                  </c:pt>
                </c:numCache>
              </c:numRef>
            </c:minus>
          </c:errBars>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Sheet2!$H$4:$H$121</c:f>
              <c:numCache>
                <c:formatCode>General</c:formatCode>
                <c:ptCount val="118"/>
                <c:pt idx="0">
                  <c:v>11.555213676999999</c:v>
                </c:pt>
                <c:pt idx="1">
                  <c:v>9.5196521732000008</c:v>
                </c:pt>
                <c:pt idx="2">
                  <c:v>7.7402566342999997</c:v>
                </c:pt>
                <c:pt idx="3">
                  <c:v>9.8846029296999998</c:v>
                </c:pt>
                <c:pt idx="4">
                  <c:v>6.9146424014000001</c:v>
                </c:pt>
                <c:pt idx="5">
                  <c:v>5.9543981139</c:v>
                </c:pt>
                <c:pt idx="6">
                  <c:v>4.8351587558000002</c:v>
                </c:pt>
                <c:pt idx="7">
                  <c:v>4.9503072901999996</c:v>
                </c:pt>
                <c:pt idx="8">
                  <c:v>4.624165832699906</c:v>
                </c:pt>
                <c:pt idx="9">
                  <c:v>4.4262752620999946</c:v>
                </c:pt>
                <c:pt idx="10">
                  <c:v>3.4032347652000001</c:v>
                </c:pt>
                <c:pt idx="11">
                  <c:v>5.1905545012999168</c:v>
                </c:pt>
                <c:pt idx="12">
                  <c:v>3.7880434098000002</c:v>
                </c:pt>
                <c:pt idx="13">
                  <c:v>4.5416809882000004</c:v>
                </c:pt>
                <c:pt idx="14">
                  <c:v>3.8434118861000002</c:v>
                </c:pt>
                <c:pt idx="15">
                  <c:v>4.7284134585999746</c:v>
                </c:pt>
                <c:pt idx="16">
                  <c:v>4.7304213849999996</c:v>
                </c:pt>
                <c:pt idx="17">
                  <c:v>4.0114042335000004</c:v>
                </c:pt>
                <c:pt idx="18">
                  <c:v>3.4849264872000001</c:v>
                </c:pt>
                <c:pt idx="19">
                  <c:v>4.3459978765999132</c:v>
                </c:pt>
                <c:pt idx="20">
                  <c:v>4.9427409206000004</c:v>
                </c:pt>
                <c:pt idx="21">
                  <c:v>5.0466768484999944</c:v>
                </c:pt>
                <c:pt idx="22">
                  <c:v>5.7433815684999736</c:v>
                </c:pt>
                <c:pt idx="23">
                  <c:v>7.0072472248000004</c:v>
                </c:pt>
                <c:pt idx="24">
                  <c:v>5.4282618134999998</c:v>
                </c:pt>
                <c:pt idx="25">
                  <c:v>5.5683400153999996</c:v>
                </c:pt>
                <c:pt idx="26">
                  <c:v>5.6380648844000003</c:v>
                </c:pt>
                <c:pt idx="27">
                  <c:v>5.9787975934000004</c:v>
                </c:pt>
                <c:pt idx="28">
                  <c:v>5.394530258399886</c:v>
                </c:pt>
                <c:pt idx="29">
                  <c:v>6.2117114040999999</c:v>
                </c:pt>
                <c:pt idx="30">
                  <c:v>5.7640679085999746</c:v>
                </c:pt>
                <c:pt idx="31">
                  <c:v>5.1170170260999059</c:v>
                </c:pt>
                <c:pt idx="32">
                  <c:v>5.7598148202999369</c:v>
                </c:pt>
                <c:pt idx="33">
                  <c:v>6.4716223729999998</c:v>
                </c:pt>
                <c:pt idx="34">
                  <c:v>6.6262197003000001</c:v>
                </c:pt>
                <c:pt idx="35">
                  <c:v>6.7489068190999646</c:v>
                </c:pt>
                <c:pt idx="36">
                  <c:v>7.9346698005</c:v>
                </c:pt>
                <c:pt idx="37">
                  <c:v>6.8603572067999368</c:v>
                </c:pt>
                <c:pt idx="38">
                  <c:v>6.4637185335999856</c:v>
                </c:pt>
                <c:pt idx="39">
                  <c:v>7.3755490782999846</c:v>
                </c:pt>
                <c:pt idx="40">
                  <c:v>8.0976658651999998</c:v>
                </c:pt>
                <c:pt idx="41">
                  <c:v>4.1377190504999746</c:v>
                </c:pt>
                <c:pt idx="42">
                  <c:v>6.5679099853</c:v>
                </c:pt>
                <c:pt idx="43">
                  <c:v>9.3041074538000004</c:v>
                </c:pt>
                <c:pt idx="44">
                  <c:v>12.328129718</c:v>
                </c:pt>
                <c:pt idx="45">
                  <c:v>12.008160075999999</c:v>
                </c:pt>
                <c:pt idx="46">
                  <c:v>11.234217097</c:v>
                </c:pt>
                <c:pt idx="47">
                  <c:v>12.742548622999999</c:v>
                </c:pt>
                <c:pt idx="48">
                  <c:v>14.418313414</c:v>
                </c:pt>
                <c:pt idx="49">
                  <c:v>13.195466269000001</c:v>
                </c:pt>
                <c:pt idx="50">
                  <c:v>11.066191737</c:v>
                </c:pt>
                <c:pt idx="51">
                  <c:v>8.2269414998999988</c:v>
                </c:pt>
                <c:pt idx="52">
                  <c:v>13.787862650999999</c:v>
                </c:pt>
                <c:pt idx="53">
                  <c:v>8.2641782220999982</c:v>
                </c:pt>
                <c:pt idx="54">
                  <c:v>12.748217046000001</c:v>
                </c:pt>
                <c:pt idx="55">
                  <c:v>13.404026139000001</c:v>
                </c:pt>
                <c:pt idx="56">
                  <c:v>16.697227178999999</c:v>
                </c:pt>
                <c:pt idx="57">
                  <c:v>18.092701375000001</c:v>
                </c:pt>
                <c:pt idx="58">
                  <c:v>17.083818482000009</c:v>
                </c:pt>
                <c:pt idx="59">
                  <c:v>16.479064574999999</c:v>
                </c:pt>
                <c:pt idx="60">
                  <c:v>21.291521033999999</c:v>
                </c:pt>
                <c:pt idx="61">
                  <c:v>19.097242253000001</c:v>
                </c:pt>
                <c:pt idx="62">
                  <c:v>16.979159845000002</c:v>
                </c:pt>
                <c:pt idx="63">
                  <c:v>16.781889546999999</c:v>
                </c:pt>
                <c:pt idx="64">
                  <c:v>16.700833167999999</c:v>
                </c:pt>
                <c:pt idx="65">
                  <c:v>19.821772328000009</c:v>
                </c:pt>
                <c:pt idx="66">
                  <c:v>20.966503625000001</c:v>
                </c:pt>
                <c:pt idx="67">
                  <c:v>18.693142159000001</c:v>
                </c:pt>
                <c:pt idx="68">
                  <c:v>18.404774926999991</c:v>
                </c:pt>
                <c:pt idx="69">
                  <c:v>15.359677545</c:v>
                </c:pt>
                <c:pt idx="70">
                  <c:v>15.537737984</c:v>
                </c:pt>
                <c:pt idx="71">
                  <c:v>17.697862732000001</c:v>
                </c:pt>
                <c:pt idx="72">
                  <c:v>18.255263098</c:v>
                </c:pt>
                <c:pt idx="73">
                  <c:v>17.777009216</c:v>
                </c:pt>
                <c:pt idx="74">
                  <c:v>22.571492099</c:v>
                </c:pt>
                <c:pt idx="75">
                  <c:v>24.142777289000001</c:v>
                </c:pt>
                <c:pt idx="76">
                  <c:v>21.790943606999999</c:v>
                </c:pt>
                <c:pt idx="77">
                  <c:v>21.556725978999999</c:v>
                </c:pt>
                <c:pt idx="78">
                  <c:v>27.216992390000001</c:v>
                </c:pt>
                <c:pt idx="79">
                  <c:v>23.162716158999999</c:v>
                </c:pt>
                <c:pt idx="80">
                  <c:v>21.441488479</c:v>
                </c:pt>
                <c:pt idx="81">
                  <c:v>18.497530184999999</c:v>
                </c:pt>
                <c:pt idx="82">
                  <c:v>19.730515928999999</c:v>
                </c:pt>
                <c:pt idx="83">
                  <c:v>22.173394837</c:v>
                </c:pt>
                <c:pt idx="84">
                  <c:v>21.043246333999779</c:v>
                </c:pt>
                <c:pt idx="85">
                  <c:v>18.645503264999981</c:v>
                </c:pt>
                <c:pt idx="86">
                  <c:v>16.940003252</c:v>
                </c:pt>
                <c:pt idx="87">
                  <c:v>22.480915662000001</c:v>
                </c:pt>
                <c:pt idx="88">
                  <c:v>21.611964948000001</c:v>
                </c:pt>
                <c:pt idx="89">
                  <c:v>18.364164356</c:v>
                </c:pt>
                <c:pt idx="90">
                  <c:v>16.68110742</c:v>
                </c:pt>
                <c:pt idx="91">
                  <c:v>15.677648585</c:v>
                </c:pt>
                <c:pt idx="92">
                  <c:v>18.804990397000001</c:v>
                </c:pt>
                <c:pt idx="93">
                  <c:v>22.028310451999999</c:v>
                </c:pt>
                <c:pt idx="94">
                  <c:v>19.212893332</c:v>
                </c:pt>
                <c:pt idx="95">
                  <c:v>21.202895950999999</c:v>
                </c:pt>
                <c:pt idx="96">
                  <c:v>18.553256564000009</c:v>
                </c:pt>
                <c:pt idx="97">
                  <c:v>16.135995056999999</c:v>
                </c:pt>
                <c:pt idx="98">
                  <c:v>14.764792774</c:v>
                </c:pt>
                <c:pt idx="99">
                  <c:v>18.074650792</c:v>
                </c:pt>
                <c:pt idx="100">
                  <c:v>21.171843639999999</c:v>
                </c:pt>
                <c:pt idx="101">
                  <c:v>20.752704408</c:v>
                </c:pt>
                <c:pt idx="102">
                  <c:v>15.463701067000001</c:v>
                </c:pt>
                <c:pt idx="103">
                  <c:v>15.763166826000001</c:v>
                </c:pt>
                <c:pt idx="104">
                  <c:v>17.697954199000009</c:v>
                </c:pt>
                <c:pt idx="105">
                  <c:v>16.546643835999522</c:v>
                </c:pt>
                <c:pt idx="106">
                  <c:v>12.794640838999999</c:v>
                </c:pt>
                <c:pt idx="107">
                  <c:v>17.070800229</c:v>
                </c:pt>
                <c:pt idx="108">
                  <c:v>16.742002643999779</c:v>
                </c:pt>
                <c:pt idx="109">
                  <c:v>19.528967167000001</c:v>
                </c:pt>
                <c:pt idx="110">
                  <c:v>16.498294401999999</c:v>
                </c:pt>
                <c:pt idx="111">
                  <c:v>15.623487205</c:v>
                </c:pt>
                <c:pt idx="112">
                  <c:v>17.708333027999981</c:v>
                </c:pt>
                <c:pt idx="113">
                  <c:v>19.222615983000001</c:v>
                </c:pt>
                <c:pt idx="114">
                  <c:v>18.371369899000001</c:v>
                </c:pt>
                <c:pt idx="115">
                  <c:v>17.770999347</c:v>
                </c:pt>
                <c:pt idx="116">
                  <c:v>17.004783402000001</c:v>
                </c:pt>
                <c:pt idx="117">
                  <c:v>19.904839554999999</c:v>
                </c:pt>
              </c:numCache>
            </c:numRef>
          </c:val>
          <c:smooth val="0"/>
        </c:ser>
        <c:dLbls>
          <c:showLegendKey val="0"/>
          <c:showVal val="0"/>
          <c:showCatName val="0"/>
          <c:showSerName val="0"/>
          <c:showPercent val="0"/>
          <c:showBubbleSize val="0"/>
        </c:dLbls>
        <c:marker val="1"/>
        <c:smooth val="0"/>
        <c:axId val="394601448"/>
        <c:axId val="394601056"/>
      </c:lineChart>
      <c:scatterChart>
        <c:scatterStyle val="smoothMarker"/>
        <c:varyColors val="0"/>
        <c:ser>
          <c:idx val="7"/>
          <c:order val="2"/>
          <c:tx>
            <c:v>N trees (PIRU)</c:v>
          </c:tx>
          <c:spPr>
            <a:ln w="15875">
              <a:noFill/>
              <a:prstDash val="sysDash"/>
            </a:ln>
          </c:spPr>
          <c:marker>
            <c:symbol val="none"/>
          </c:marker>
          <c:xVal>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xVal>
          <c:yVal>
            <c:numRef>
              <c:f>Sheet2!$Y$4:$Y$121</c:f>
              <c:numCache>
                <c:formatCode>General</c:formatCode>
                <c:ptCount val="118"/>
                <c:pt idx="0">
                  <c:v>24</c:v>
                </c:pt>
                <c:pt idx="1">
                  <c:v>24</c:v>
                </c:pt>
                <c:pt idx="2">
                  <c:v>24</c:v>
                </c:pt>
                <c:pt idx="3">
                  <c:v>24</c:v>
                </c:pt>
                <c:pt idx="4">
                  <c:v>24</c:v>
                </c:pt>
                <c:pt idx="5">
                  <c:v>26</c:v>
                </c:pt>
                <c:pt idx="6">
                  <c:v>26</c:v>
                </c:pt>
                <c:pt idx="7">
                  <c:v>26</c:v>
                </c:pt>
                <c:pt idx="8">
                  <c:v>26</c:v>
                </c:pt>
                <c:pt idx="9">
                  <c:v>26</c:v>
                </c:pt>
                <c:pt idx="10">
                  <c:v>27</c:v>
                </c:pt>
                <c:pt idx="11">
                  <c:v>27</c:v>
                </c:pt>
                <c:pt idx="12">
                  <c:v>27</c:v>
                </c:pt>
                <c:pt idx="13">
                  <c:v>28</c:v>
                </c:pt>
                <c:pt idx="14">
                  <c:v>28</c:v>
                </c:pt>
                <c:pt idx="15">
                  <c:v>28</c:v>
                </c:pt>
                <c:pt idx="16">
                  <c:v>29</c:v>
                </c:pt>
                <c:pt idx="17">
                  <c:v>29</c:v>
                </c:pt>
                <c:pt idx="18">
                  <c:v>29</c:v>
                </c:pt>
                <c:pt idx="19">
                  <c:v>29</c:v>
                </c:pt>
                <c:pt idx="20">
                  <c:v>29</c:v>
                </c:pt>
                <c:pt idx="21">
                  <c:v>29</c:v>
                </c:pt>
                <c:pt idx="22">
                  <c:v>29</c:v>
                </c:pt>
                <c:pt idx="23">
                  <c:v>30</c:v>
                </c:pt>
                <c:pt idx="24">
                  <c:v>30</c:v>
                </c:pt>
                <c:pt idx="25">
                  <c:v>30</c:v>
                </c:pt>
                <c:pt idx="26">
                  <c:v>30</c:v>
                </c:pt>
                <c:pt idx="27">
                  <c:v>30</c:v>
                </c:pt>
                <c:pt idx="28">
                  <c:v>31</c:v>
                </c:pt>
                <c:pt idx="29">
                  <c:v>31</c:v>
                </c:pt>
                <c:pt idx="30">
                  <c:v>31</c:v>
                </c:pt>
                <c:pt idx="31">
                  <c:v>32</c:v>
                </c:pt>
                <c:pt idx="32">
                  <c:v>33</c:v>
                </c:pt>
                <c:pt idx="33">
                  <c:v>33</c:v>
                </c:pt>
                <c:pt idx="34">
                  <c:v>33</c:v>
                </c:pt>
                <c:pt idx="35">
                  <c:v>33</c:v>
                </c:pt>
                <c:pt idx="36">
                  <c:v>33</c:v>
                </c:pt>
                <c:pt idx="37">
                  <c:v>33</c:v>
                </c:pt>
                <c:pt idx="38">
                  <c:v>33</c:v>
                </c:pt>
                <c:pt idx="39">
                  <c:v>33</c:v>
                </c:pt>
                <c:pt idx="40">
                  <c:v>33</c:v>
                </c:pt>
                <c:pt idx="41">
                  <c:v>33</c:v>
                </c:pt>
                <c:pt idx="42">
                  <c:v>33</c:v>
                </c:pt>
                <c:pt idx="43">
                  <c:v>33</c:v>
                </c:pt>
                <c:pt idx="44">
                  <c:v>33</c:v>
                </c:pt>
                <c:pt idx="45">
                  <c:v>33</c:v>
                </c:pt>
                <c:pt idx="46">
                  <c:v>33</c:v>
                </c:pt>
                <c:pt idx="47">
                  <c:v>33</c:v>
                </c:pt>
                <c:pt idx="48">
                  <c:v>34</c:v>
                </c:pt>
                <c:pt idx="49">
                  <c:v>34</c:v>
                </c:pt>
                <c:pt idx="50">
                  <c:v>35</c:v>
                </c:pt>
                <c:pt idx="51">
                  <c:v>35</c:v>
                </c:pt>
                <c:pt idx="52">
                  <c:v>35</c:v>
                </c:pt>
                <c:pt idx="53">
                  <c:v>35</c:v>
                </c:pt>
                <c:pt idx="54">
                  <c:v>35</c:v>
                </c:pt>
                <c:pt idx="55">
                  <c:v>36</c:v>
                </c:pt>
                <c:pt idx="56">
                  <c:v>36</c:v>
                </c:pt>
                <c:pt idx="57">
                  <c:v>36</c:v>
                </c:pt>
                <c:pt idx="58">
                  <c:v>36</c:v>
                </c:pt>
                <c:pt idx="59">
                  <c:v>36</c:v>
                </c:pt>
                <c:pt idx="60">
                  <c:v>37</c:v>
                </c:pt>
                <c:pt idx="61">
                  <c:v>37</c:v>
                </c:pt>
                <c:pt idx="62">
                  <c:v>37</c:v>
                </c:pt>
                <c:pt idx="63">
                  <c:v>37</c:v>
                </c:pt>
                <c:pt idx="64">
                  <c:v>37</c:v>
                </c:pt>
                <c:pt idx="65">
                  <c:v>37</c:v>
                </c:pt>
                <c:pt idx="66">
                  <c:v>37</c:v>
                </c:pt>
                <c:pt idx="67">
                  <c:v>37</c:v>
                </c:pt>
                <c:pt idx="68">
                  <c:v>37</c:v>
                </c:pt>
                <c:pt idx="69">
                  <c:v>37</c:v>
                </c:pt>
                <c:pt idx="70">
                  <c:v>37</c:v>
                </c:pt>
                <c:pt idx="71">
                  <c:v>37</c:v>
                </c:pt>
                <c:pt idx="72">
                  <c:v>37</c:v>
                </c:pt>
                <c:pt idx="73">
                  <c:v>37</c:v>
                </c:pt>
                <c:pt idx="74">
                  <c:v>37</c:v>
                </c:pt>
                <c:pt idx="75">
                  <c:v>37</c:v>
                </c:pt>
                <c:pt idx="76">
                  <c:v>37</c:v>
                </c:pt>
                <c:pt idx="77">
                  <c:v>37</c:v>
                </c:pt>
                <c:pt idx="78">
                  <c:v>37</c:v>
                </c:pt>
                <c:pt idx="79">
                  <c:v>37</c:v>
                </c:pt>
                <c:pt idx="80">
                  <c:v>37</c:v>
                </c:pt>
                <c:pt idx="81">
                  <c:v>37</c:v>
                </c:pt>
                <c:pt idx="82">
                  <c:v>37</c:v>
                </c:pt>
                <c:pt idx="83">
                  <c:v>37</c:v>
                </c:pt>
                <c:pt idx="84">
                  <c:v>37</c:v>
                </c:pt>
                <c:pt idx="85">
                  <c:v>37</c:v>
                </c:pt>
                <c:pt idx="86">
                  <c:v>37</c:v>
                </c:pt>
                <c:pt idx="87">
                  <c:v>37</c:v>
                </c:pt>
                <c:pt idx="88">
                  <c:v>37</c:v>
                </c:pt>
                <c:pt idx="89">
                  <c:v>37</c:v>
                </c:pt>
                <c:pt idx="90">
                  <c:v>37</c:v>
                </c:pt>
                <c:pt idx="91">
                  <c:v>37</c:v>
                </c:pt>
                <c:pt idx="92">
                  <c:v>37</c:v>
                </c:pt>
                <c:pt idx="93">
                  <c:v>37</c:v>
                </c:pt>
                <c:pt idx="94">
                  <c:v>37</c:v>
                </c:pt>
                <c:pt idx="95">
                  <c:v>37</c:v>
                </c:pt>
                <c:pt idx="96">
                  <c:v>37</c:v>
                </c:pt>
                <c:pt idx="97">
                  <c:v>37</c:v>
                </c:pt>
                <c:pt idx="98">
                  <c:v>37</c:v>
                </c:pt>
                <c:pt idx="99">
                  <c:v>37</c:v>
                </c:pt>
                <c:pt idx="100">
                  <c:v>37</c:v>
                </c:pt>
                <c:pt idx="101">
                  <c:v>37</c:v>
                </c:pt>
                <c:pt idx="102">
                  <c:v>37</c:v>
                </c:pt>
                <c:pt idx="103">
                  <c:v>37</c:v>
                </c:pt>
                <c:pt idx="104">
                  <c:v>37</c:v>
                </c:pt>
                <c:pt idx="105">
                  <c:v>37</c:v>
                </c:pt>
                <c:pt idx="106">
                  <c:v>37</c:v>
                </c:pt>
                <c:pt idx="107">
                  <c:v>37</c:v>
                </c:pt>
                <c:pt idx="108">
                  <c:v>37</c:v>
                </c:pt>
                <c:pt idx="109">
                  <c:v>37</c:v>
                </c:pt>
                <c:pt idx="110">
                  <c:v>37</c:v>
                </c:pt>
                <c:pt idx="111">
                  <c:v>37</c:v>
                </c:pt>
                <c:pt idx="112">
                  <c:v>37</c:v>
                </c:pt>
                <c:pt idx="113">
                  <c:v>37</c:v>
                </c:pt>
                <c:pt idx="114">
                  <c:v>37</c:v>
                </c:pt>
                <c:pt idx="115">
                  <c:v>37</c:v>
                </c:pt>
                <c:pt idx="116">
                  <c:v>37</c:v>
                </c:pt>
                <c:pt idx="117">
                  <c:v>37</c:v>
                </c:pt>
              </c:numCache>
            </c:numRef>
          </c:yVal>
          <c:smooth val="1"/>
        </c:ser>
        <c:dLbls>
          <c:showLegendKey val="0"/>
          <c:showVal val="0"/>
          <c:showCatName val="0"/>
          <c:showSerName val="0"/>
          <c:showPercent val="0"/>
          <c:showBubbleSize val="0"/>
        </c:dLbls>
        <c:axId val="394600272"/>
        <c:axId val="394600664"/>
      </c:scatterChart>
      <c:valAx>
        <c:axId val="394600272"/>
        <c:scaling>
          <c:orientation val="minMax"/>
          <c:max val="2013"/>
          <c:min val="1895"/>
        </c:scaling>
        <c:delete val="0"/>
        <c:axPos val="b"/>
        <c:numFmt formatCode="General" sourceLinked="1"/>
        <c:majorTickMark val="cross"/>
        <c:minorTickMark val="none"/>
        <c:tickLblPos val="nextTo"/>
        <c:spPr>
          <a:ln>
            <a:solidFill>
              <a:schemeClr val="tx1">
                <a:lumMod val="75000"/>
                <a:lumOff val="25000"/>
              </a:schemeClr>
            </a:solidFill>
          </a:ln>
        </c:spPr>
        <c:crossAx val="394600664"/>
        <c:crosses val="autoZero"/>
        <c:crossBetween val="midCat"/>
        <c:majorUnit val="10"/>
        <c:minorUnit val="5"/>
      </c:valAx>
      <c:valAx>
        <c:axId val="394600664"/>
        <c:scaling>
          <c:orientation val="minMax"/>
          <c:max val="30"/>
          <c:min val="0"/>
        </c:scaling>
        <c:delete val="0"/>
        <c:axPos val="l"/>
        <c:majorGridlines>
          <c:spPr>
            <a:ln>
              <a:noFill/>
            </a:ln>
          </c:spPr>
        </c:majorGridlines>
        <c:numFmt formatCode="0" sourceLinked="0"/>
        <c:majorTickMark val="cross"/>
        <c:minorTickMark val="none"/>
        <c:tickLblPos val="nextTo"/>
        <c:spPr>
          <a:ln>
            <a:solidFill>
              <a:schemeClr val="tx1">
                <a:lumMod val="75000"/>
                <a:lumOff val="25000"/>
              </a:schemeClr>
            </a:solidFill>
          </a:ln>
        </c:spPr>
        <c:crossAx val="394600272"/>
        <c:crosses val="autoZero"/>
        <c:crossBetween val="midCat"/>
        <c:majorUnit val="10"/>
      </c:valAx>
      <c:valAx>
        <c:axId val="394601056"/>
        <c:scaling>
          <c:orientation val="minMax"/>
          <c:max val="45"/>
          <c:min val="0"/>
        </c:scaling>
        <c:delete val="0"/>
        <c:axPos val="r"/>
        <c:numFmt formatCode="General" sourceLinked="1"/>
        <c:majorTickMark val="out"/>
        <c:minorTickMark val="none"/>
        <c:tickLblPos val="nextTo"/>
        <c:crossAx val="394601448"/>
        <c:crosses val="max"/>
        <c:crossBetween val="between"/>
        <c:majorUnit val="20"/>
      </c:valAx>
      <c:catAx>
        <c:axId val="394601448"/>
        <c:scaling>
          <c:orientation val="minMax"/>
        </c:scaling>
        <c:delete val="1"/>
        <c:axPos val="b"/>
        <c:numFmt formatCode="General" sourceLinked="1"/>
        <c:majorTickMark val="out"/>
        <c:minorTickMark val="none"/>
        <c:tickLblPos val="nextTo"/>
        <c:crossAx val="394601056"/>
        <c:crosses val="autoZero"/>
        <c:auto val="1"/>
        <c:lblAlgn val="ctr"/>
        <c:lblOffset val="100"/>
        <c:noMultiLvlLbl val="0"/>
      </c:catAx>
      <c:spPr>
        <a:noFill/>
        <a:ln>
          <a:solidFill>
            <a:schemeClr val="tx1">
              <a:lumMod val="75000"/>
              <a:lumOff val="25000"/>
            </a:schemeClr>
          </a:solidFill>
        </a:ln>
      </c:spPr>
    </c:plotArea>
    <c:plotVisOnly val="1"/>
    <c:dispBlanksAs val="gap"/>
    <c:showDLblsOverMax val="0"/>
  </c:chart>
  <c:spPr>
    <a:noFill/>
    <a:ln>
      <a:noFill/>
    </a:ln>
  </c:spPr>
  <c:txPr>
    <a:bodyPr/>
    <a:lstStyle/>
    <a:p>
      <a:pPr>
        <a:defRPr sz="1200">
          <a:latin typeface="Cambria"/>
          <a:cs typeface="Cambria"/>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Red spruce</a:t>
            </a:r>
          </a:p>
        </c:rich>
      </c:tx>
      <c:layout>
        <c:manualLayout>
          <c:xMode val="edge"/>
          <c:yMode val="edge"/>
          <c:x val="7.7896844307944996E-2"/>
          <c:y val="8.4351820283903103E-2"/>
        </c:manualLayout>
      </c:layout>
      <c:overlay val="1"/>
    </c:title>
    <c:autoTitleDeleted val="0"/>
    <c:plotArea>
      <c:layout>
        <c:manualLayout>
          <c:layoutTarget val="inner"/>
          <c:xMode val="edge"/>
          <c:yMode val="edge"/>
          <c:x val="7.81770755906218E-2"/>
          <c:y val="3.3286963725224897E-2"/>
          <c:w val="0.87919796033770103"/>
          <c:h val="0.80771038011681595"/>
        </c:manualLayout>
      </c:layout>
      <c:barChart>
        <c:barDir val="col"/>
        <c:grouping val="clustered"/>
        <c:varyColors val="0"/>
        <c:ser>
          <c:idx val="3"/>
          <c:order val="2"/>
          <c:tx>
            <c:v>N trees (PIRU)</c:v>
          </c:tx>
          <c:spPr>
            <a:solidFill>
              <a:schemeClr val="bg1">
                <a:lumMod val="85000"/>
              </a:schemeClr>
            </a:solidFill>
            <a:ln w="15875">
              <a:solidFill>
                <a:schemeClr val="bg1">
                  <a:lumMod val="85000"/>
                </a:schemeClr>
              </a:solidFill>
              <a:prstDash val="sysDash"/>
            </a:ln>
          </c:spPr>
          <c:invertIfNegative val="0"/>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Sheet2!$S$4:$S$121</c:f>
              <c:numCache>
                <c:formatCode>General</c:formatCode>
                <c:ptCount val="118"/>
                <c:pt idx="0">
                  <c:v>4</c:v>
                </c:pt>
                <c:pt idx="1">
                  <c:v>4</c:v>
                </c:pt>
                <c:pt idx="2">
                  <c:v>4</c:v>
                </c:pt>
                <c:pt idx="3">
                  <c:v>4</c:v>
                </c:pt>
                <c:pt idx="4">
                  <c:v>4</c:v>
                </c:pt>
                <c:pt idx="5">
                  <c:v>4</c:v>
                </c:pt>
                <c:pt idx="6">
                  <c:v>4</c:v>
                </c:pt>
                <c:pt idx="7">
                  <c:v>4</c:v>
                </c:pt>
                <c:pt idx="8">
                  <c:v>4</c:v>
                </c:pt>
                <c:pt idx="9">
                  <c:v>4</c:v>
                </c:pt>
                <c:pt idx="10">
                  <c:v>4</c:v>
                </c:pt>
                <c:pt idx="11">
                  <c:v>4</c:v>
                </c:pt>
                <c:pt idx="12">
                  <c:v>4</c:v>
                </c:pt>
                <c:pt idx="13">
                  <c:v>5</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7</c:v>
                </c:pt>
                <c:pt idx="29">
                  <c:v>7</c:v>
                </c:pt>
                <c:pt idx="30">
                  <c:v>8</c:v>
                </c:pt>
                <c:pt idx="31">
                  <c:v>10</c:v>
                </c:pt>
                <c:pt idx="32">
                  <c:v>11</c:v>
                </c:pt>
                <c:pt idx="33">
                  <c:v>13</c:v>
                </c:pt>
                <c:pt idx="34">
                  <c:v>18</c:v>
                </c:pt>
                <c:pt idx="35">
                  <c:v>18</c:v>
                </c:pt>
                <c:pt idx="36">
                  <c:v>18</c:v>
                </c:pt>
                <c:pt idx="37">
                  <c:v>20</c:v>
                </c:pt>
                <c:pt idx="38">
                  <c:v>21</c:v>
                </c:pt>
                <c:pt idx="39">
                  <c:v>21</c:v>
                </c:pt>
                <c:pt idx="40">
                  <c:v>21</c:v>
                </c:pt>
                <c:pt idx="41">
                  <c:v>22</c:v>
                </c:pt>
                <c:pt idx="42">
                  <c:v>22</c:v>
                </c:pt>
                <c:pt idx="43">
                  <c:v>22</c:v>
                </c:pt>
                <c:pt idx="44">
                  <c:v>22</c:v>
                </c:pt>
                <c:pt idx="45">
                  <c:v>23</c:v>
                </c:pt>
                <c:pt idx="46">
                  <c:v>24</c:v>
                </c:pt>
                <c:pt idx="47">
                  <c:v>24</c:v>
                </c:pt>
                <c:pt idx="48">
                  <c:v>24</c:v>
                </c:pt>
                <c:pt idx="49">
                  <c:v>25</c:v>
                </c:pt>
                <c:pt idx="50">
                  <c:v>25</c:v>
                </c:pt>
                <c:pt idx="51">
                  <c:v>27</c:v>
                </c:pt>
                <c:pt idx="52">
                  <c:v>28</c:v>
                </c:pt>
                <c:pt idx="53">
                  <c:v>29</c:v>
                </c:pt>
                <c:pt idx="54">
                  <c:v>32</c:v>
                </c:pt>
                <c:pt idx="55">
                  <c:v>33</c:v>
                </c:pt>
                <c:pt idx="56">
                  <c:v>34</c:v>
                </c:pt>
                <c:pt idx="57">
                  <c:v>34</c:v>
                </c:pt>
                <c:pt idx="58">
                  <c:v>34</c:v>
                </c:pt>
                <c:pt idx="59">
                  <c:v>34</c:v>
                </c:pt>
                <c:pt idx="60">
                  <c:v>34</c:v>
                </c:pt>
                <c:pt idx="61">
                  <c:v>35</c:v>
                </c:pt>
                <c:pt idx="62">
                  <c:v>35</c:v>
                </c:pt>
                <c:pt idx="63">
                  <c:v>37</c:v>
                </c:pt>
                <c:pt idx="64">
                  <c:v>37</c:v>
                </c:pt>
                <c:pt idx="65">
                  <c:v>37</c:v>
                </c:pt>
                <c:pt idx="66">
                  <c:v>37</c:v>
                </c:pt>
                <c:pt idx="67">
                  <c:v>37</c:v>
                </c:pt>
                <c:pt idx="68">
                  <c:v>38</c:v>
                </c:pt>
                <c:pt idx="69">
                  <c:v>38</c:v>
                </c:pt>
                <c:pt idx="70">
                  <c:v>39</c:v>
                </c:pt>
                <c:pt idx="71">
                  <c:v>40</c:v>
                </c:pt>
                <c:pt idx="72">
                  <c:v>40</c:v>
                </c:pt>
                <c:pt idx="73">
                  <c:v>41</c:v>
                </c:pt>
                <c:pt idx="74">
                  <c:v>41</c:v>
                </c:pt>
                <c:pt idx="75">
                  <c:v>41</c:v>
                </c:pt>
                <c:pt idx="76">
                  <c:v>41</c:v>
                </c:pt>
                <c:pt idx="77">
                  <c:v>41</c:v>
                </c:pt>
                <c:pt idx="78">
                  <c:v>41</c:v>
                </c:pt>
                <c:pt idx="79">
                  <c:v>41</c:v>
                </c:pt>
                <c:pt idx="80">
                  <c:v>41</c:v>
                </c:pt>
                <c:pt idx="81">
                  <c:v>41</c:v>
                </c:pt>
                <c:pt idx="82">
                  <c:v>41</c:v>
                </c:pt>
                <c:pt idx="83">
                  <c:v>41</c:v>
                </c:pt>
                <c:pt idx="84">
                  <c:v>41</c:v>
                </c:pt>
                <c:pt idx="85">
                  <c:v>41</c:v>
                </c:pt>
                <c:pt idx="86">
                  <c:v>41</c:v>
                </c:pt>
                <c:pt idx="87">
                  <c:v>41</c:v>
                </c:pt>
                <c:pt idx="88">
                  <c:v>41</c:v>
                </c:pt>
                <c:pt idx="89">
                  <c:v>41</c:v>
                </c:pt>
                <c:pt idx="90">
                  <c:v>41</c:v>
                </c:pt>
                <c:pt idx="91">
                  <c:v>41</c:v>
                </c:pt>
                <c:pt idx="92">
                  <c:v>41</c:v>
                </c:pt>
                <c:pt idx="93">
                  <c:v>41</c:v>
                </c:pt>
                <c:pt idx="94">
                  <c:v>41</c:v>
                </c:pt>
                <c:pt idx="95">
                  <c:v>41</c:v>
                </c:pt>
                <c:pt idx="96">
                  <c:v>41</c:v>
                </c:pt>
                <c:pt idx="97">
                  <c:v>41</c:v>
                </c:pt>
                <c:pt idx="98">
                  <c:v>41</c:v>
                </c:pt>
                <c:pt idx="99">
                  <c:v>41</c:v>
                </c:pt>
                <c:pt idx="100">
                  <c:v>41</c:v>
                </c:pt>
                <c:pt idx="101">
                  <c:v>41</c:v>
                </c:pt>
                <c:pt idx="102">
                  <c:v>41</c:v>
                </c:pt>
                <c:pt idx="103">
                  <c:v>41</c:v>
                </c:pt>
                <c:pt idx="104">
                  <c:v>41</c:v>
                </c:pt>
                <c:pt idx="105">
                  <c:v>41</c:v>
                </c:pt>
                <c:pt idx="106">
                  <c:v>41</c:v>
                </c:pt>
                <c:pt idx="107">
                  <c:v>41</c:v>
                </c:pt>
                <c:pt idx="108">
                  <c:v>41</c:v>
                </c:pt>
                <c:pt idx="109">
                  <c:v>41</c:v>
                </c:pt>
                <c:pt idx="110">
                  <c:v>41</c:v>
                </c:pt>
                <c:pt idx="111">
                  <c:v>41</c:v>
                </c:pt>
                <c:pt idx="112">
                  <c:v>41</c:v>
                </c:pt>
                <c:pt idx="113">
                  <c:v>41</c:v>
                </c:pt>
                <c:pt idx="114">
                  <c:v>41</c:v>
                </c:pt>
                <c:pt idx="115">
                  <c:v>41</c:v>
                </c:pt>
                <c:pt idx="116">
                  <c:v>41</c:v>
                </c:pt>
                <c:pt idx="117">
                  <c:v>41</c:v>
                </c:pt>
              </c:numCache>
            </c:numRef>
          </c:val>
        </c:ser>
        <c:dLbls>
          <c:showLegendKey val="0"/>
          <c:showVal val="0"/>
          <c:showCatName val="0"/>
          <c:showSerName val="0"/>
          <c:showPercent val="0"/>
          <c:showBubbleSize val="0"/>
        </c:dLbls>
        <c:gapWidth val="0"/>
        <c:axId val="394603408"/>
        <c:axId val="394603016"/>
      </c:barChart>
      <c:lineChart>
        <c:grouping val="standard"/>
        <c:varyColors val="0"/>
        <c:ser>
          <c:idx val="2"/>
          <c:order val="1"/>
          <c:tx>
            <c:v>PIRU</c:v>
          </c:tx>
          <c:spPr>
            <a:ln w="38100">
              <a:solidFill>
                <a:schemeClr val="accent2"/>
              </a:solidFill>
            </a:ln>
          </c:spPr>
          <c:marker>
            <c:symbol val="none"/>
          </c:marker>
          <c:errBars>
            <c:errDir val="y"/>
            <c:errBarType val="both"/>
            <c:errValType val="cust"/>
            <c:noEndCap val="1"/>
            <c:plus>
              <c:numRef>
                <c:f>Sheet2!$K$4:$K$121</c:f>
                <c:numCache>
                  <c:formatCode>General</c:formatCode>
                  <c:ptCount val="118"/>
                  <c:pt idx="0">
                    <c:v>2.2417688981000001</c:v>
                  </c:pt>
                  <c:pt idx="1">
                    <c:v>2.59132381</c:v>
                  </c:pt>
                  <c:pt idx="2">
                    <c:v>2.3610921941999981</c:v>
                  </c:pt>
                  <c:pt idx="3">
                    <c:v>2.571329988</c:v>
                  </c:pt>
                  <c:pt idx="4">
                    <c:v>3.232492179299999</c:v>
                  </c:pt>
                  <c:pt idx="5">
                    <c:v>2.9597025661999998</c:v>
                  </c:pt>
                  <c:pt idx="6">
                    <c:v>4.2672177298999756</c:v>
                  </c:pt>
                  <c:pt idx="7">
                    <c:v>2.9843252048000002</c:v>
                  </c:pt>
                  <c:pt idx="8">
                    <c:v>4.0745271728999954</c:v>
                  </c:pt>
                  <c:pt idx="9">
                    <c:v>4.5970745011999368</c:v>
                  </c:pt>
                  <c:pt idx="10">
                    <c:v>3.985905933999998</c:v>
                  </c:pt>
                  <c:pt idx="11">
                    <c:v>5.2423630735</c:v>
                  </c:pt>
                  <c:pt idx="12">
                    <c:v>2.8627862143999998</c:v>
                  </c:pt>
                  <c:pt idx="13">
                    <c:v>2.881802625899998</c:v>
                  </c:pt>
                  <c:pt idx="14">
                    <c:v>1.7761350488000001</c:v>
                  </c:pt>
                  <c:pt idx="15">
                    <c:v>2.492239634099997</c:v>
                  </c:pt>
                  <c:pt idx="16">
                    <c:v>2.5193977106999998</c:v>
                  </c:pt>
                  <c:pt idx="17">
                    <c:v>1.9578563250000001</c:v>
                  </c:pt>
                  <c:pt idx="18">
                    <c:v>2.8214240518000002</c:v>
                  </c:pt>
                  <c:pt idx="19">
                    <c:v>2.5811516289999998</c:v>
                  </c:pt>
                  <c:pt idx="20">
                    <c:v>2.4173124502999999</c:v>
                  </c:pt>
                  <c:pt idx="21">
                    <c:v>2.4676213087000001</c:v>
                  </c:pt>
                  <c:pt idx="22">
                    <c:v>1.8125547677</c:v>
                  </c:pt>
                  <c:pt idx="23">
                    <c:v>1.7766694052000001</c:v>
                  </c:pt>
                  <c:pt idx="24">
                    <c:v>2.5424176537999998</c:v>
                  </c:pt>
                  <c:pt idx="25">
                    <c:v>1.9379328831</c:v>
                  </c:pt>
                  <c:pt idx="26">
                    <c:v>2.401795753</c:v>
                  </c:pt>
                  <c:pt idx="27">
                    <c:v>1.6882063013999999</c:v>
                  </c:pt>
                  <c:pt idx="28">
                    <c:v>1.8166587719</c:v>
                  </c:pt>
                  <c:pt idx="29">
                    <c:v>2.2507719394999999</c:v>
                  </c:pt>
                  <c:pt idx="30">
                    <c:v>1.7057422132</c:v>
                  </c:pt>
                  <c:pt idx="31">
                    <c:v>1.6977005165000001</c:v>
                  </c:pt>
                  <c:pt idx="32">
                    <c:v>1.5508757576000001</c:v>
                  </c:pt>
                  <c:pt idx="33">
                    <c:v>1.5117155473999999</c:v>
                  </c:pt>
                  <c:pt idx="34">
                    <c:v>1.0572758681000001</c:v>
                  </c:pt>
                  <c:pt idx="35">
                    <c:v>1.0884714435</c:v>
                  </c:pt>
                  <c:pt idx="36">
                    <c:v>1.186597261</c:v>
                  </c:pt>
                  <c:pt idx="37">
                    <c:v>0.87716964060000002</c:v>
                  </c:pt>
                  <c:pt idx="38">
                    <c:v>0.88860861160000004</c:v>
                  </c:pt>
                  <c:pt idx="39">
                    <c:v>1.0421429486</c:v>
                  </c:pt>
                  <c:pt idx="40">
                    <c:v>0.53731044979999998</c:v>
                  </c:pt>
                  <c:pt idx="41">
                    <c:v>0.6525925628</c:v>
                  </c:pt>
                  <c:pt idx="42">
                    <c:v>0.86153886369999999</c:v>
                  </c:pt>
                  <c:pt idx="43">
                    <c:v>0.73736122520000003</c:v>
                  </c:pt>
                  <c:pt idx="44">
                    <c:v>0.85501665309999997</c:v>
                  </c:pt>
                  <c:pt idx="45">
                    <c:v>0.4245619773</c:v>
                  </c:pt>
                  <c:pt idx="46">
                    <c:v>0.7347993129</c:v>
                  </c:pt>
                  <c:pt idx="47">
                    <c:v>0.62686494979999996</c:v>
                  </c:pt>
                  <c:pt idx="48">
                    <c:v>0.63385023470000001</c:v>
                  </c:pt>
                  <c:pt idx="49">
                    <c:v>0.58888478389999999</c:v>
                  </c:pt>
                  <c:pt idx="50">
                    <c:v>0.51528717869999996</c:v>
                  </c:pt>
                  <c:pt idx="51">
                    <c:v>0.50498979690000001</c:v>
                  </c:pt>
                  <c:pt idx="52">
                    <c:v>0.58675155700000003</c:v>
                  </c:pt>
                  <c:pt idx="53">
                    <c:v>0.4198160829</c:v>
                  </c:pt>
                  <c:pt idx="54">
                    <c:v>0.50923700059999999</c:v>
                  </c:pt>
                  <c:pt idx="55">
                    <c:v>0.40861829910000003</c:v>
                  </c:pt>
                  <c:pt idx="56">
                    <c:v>0.48892193589999999</c:v>
                  </c:pt>
                  <c:pt idx="57">
                    <c:v>0.62002059819999999</c:v>
                  </c:pt>
                  <c:pt idx="58">
                    <c:v>0.63567650600000003</c:v>
                  </c:pt>
                  <c:pt idx="59">
                    <c:v>0.70917352150000001</c:v>
                  </c:pt>
                  <c:pt idx="60">
                    <c:v>0.86103925049999996</c:v>
                  </c:pt>
                  <c:pt idx="61">
                    <c:v>0.52059438359999999</c:v>
                  </c:pt>
                  <c:pt idx="62">
                    <c:v>0.70382696379999998</c:v>
                  </c:pt>
                  <c:pt idx="63">
                    <c:v>0.82540633949999997</c:v>
                  </c:pt>
                  <c:pt idx="64">
                    <c:v>0.75327813570000002</c:v>
                  </c:pt>
                  <c:pt idx="65">
                    <c:v>0.79660749180000001</c:v>
                  </c:pt>
                  <c:pt idx="66">
                    <c:v>0.89742443709999997</c:v>
                  </c:pt>
                  <c:pt idx="67">
                    <c:v>0.75915471980000004</c:v>
                  </c:pt>
                  <c:pt idx="68">
                    <c:v>0.74174181539999995</c:v>
                  </c:pt>
                  <c:pt idx="69">
                    <c:v>0.71320532999999997</c:v>
                  </c:pt>
                  <c:pt idx="70">
                    <c:v>0.72388855649999995</c:v>
                  </c:pt>
                  <c:pt idx="71">
                    <c:v>0.61897232579999995</c:v>
                  </c:pt>
                  <c:pt idx="72">
                    <c:v>0.52297228080000002</c:v>
                  </c:pt>
                  <c:pt idx="73">
                    <c:v>0.57783232500000004</c:v>
                  </c:pt>
                  <c:pt idx="74">
                    <c:v>0.74257686010000001</c:v>
                  </c:pt>
                  <c:pt idx="75">
                    <c:v>0.72360485409999997</c:v>
                  </c:pt>
                  <c:pt idx="76">
                    <c:v>0.84560199629999999</c:v>
                  </c:pt>
                  <c:pt idx="77">
                    <c:v>0.6442448637</c:v>
                  </c:pt>
                  <c:pt idx="78">
                    <c:v>0.59325149040000003</c:v>
                  </c:pt>
                  <c:pt idx="79">
                    <c:v>0.56131963740000002</c:v>
                  </c:pt>
                  <c:pt idx="80">
                    <c:v>0.62462171550000001</c:v>
                  </c:pt>
                  <c:pt idx="81">
                    <c:v>0.55211022099999996</c:v>
                  </c:pt>
                  <c:pt idx="82">
                    <c:v>0.53729521729999996</c:v>
                  </c:pt>
                  <c:pt idx="83">
                    <c:v>0.47829842210000001</c:v>
                  </c:pt>
                  <c:pt idx="84">
                    <c:v>0.51509420049999999</c:v>
                  </c:pt>
                  <c:pt idx="85">
                    <c:v>0.60812430169999998</c:v>
                  </c:pt>
                  <c:pt idx="86">
                    <c:v>0.4049644993</c:v>
                  </c:pt>
                  <c:pt idx="87">
                    <c:v>0.45076912320000001</c:v>
                  </c:pt>
                  <c:pt idx="88">
                    <c:v>0.49571803279999999</c:v>
                  </c:pt>
                  <c:pt idx="89">
                    <c:v>0.41162882940000001</c:v>
                  </c:pt>
                  <c:pt idx="90">
                    <c:v>0.4731313747</c:v>
                  </c:pt>
                  <c:pt idx="91">
                    <c:v>0.43352706460000001</c:v>
                  </c:pt>
                  <c:pt idx="92">
                    <c:v>0.67268051039999999</c:v>
                  </c:pt>
                  <c:pt idx="93">
                    <c:v>0.60506511910000005</c:v>
                  </c:pt>
                  <c:pt idx="94">
                    <c:v>0.41414785859999997</c:v>
                  </c:pt>
                  <c:pt idx="95">
                    <c:v>0.50363285599999996</c:v>
                  </c:pt>
                  <c:pt idx="96">
                    <c:v>0.52923825290000004</c:v>
                  </c:pt>
                  <c:pt idx="97">
                    <c:v>0.59749497809999996</c:v>
                  </c:pt>
                  <c:pt idx="98">
                    <c:v>0.61476605719999999</c:v>
                  </c:pt>
                  <c:pt idx="99">
                    <c:v>0.62601625530000005</c:v>
                  </c:pt>
                  <c:pt idx="100">
                    <c:v>0.77156498019999997</c:v>
                  </c:pt>
                  <c:pt idx="101">
                    <c:v>0.79852655210000001</c:v>
                  </c:pt>
                  <c:pt idx="102">
                    <c:v>0.76112019730000002</c:v>
                  </c:pt>
                  <c:pt idx="103">
                    <c:v>0.78774789059999994</c:v>
                  </c:pt>
                  <c:pt idx="104">
                    <c:v>0.80526785170000004</c:v>
                  </c:pt>
                  <c:pt idx="105">
                    <c:v>0.75358933049999999</c:v>
                  </c:pt>
                  <c:pt idx="106">
                    <c:v>0.72453683339999997</c:v>
                  </c:pt>
                  <c:pt idx="107">
                    <c:v>0.66986437610000005</c:v>
                  </c:pt>
                  <c:pt idx="108">
                    <c:v>0.66401376729999995</c:v>
                  </c:pt>
                  <c:pt idx="109">
                    <c:v>0.77902989219999996</c:v>
                  </c:pt>
                  <c:pt idx="110">
                    <c:v>0.83561450100000001</c:v>
                  </c:pt>
                  <c:pt idx="111">
                    <c:v>0.88124940149999997</c:v>
                  </c:pt>
                  <c:pt idx="112">
                    <c:v>0.95788821889999998</c:v>
                  </c:pt>
                  <c:pt idx="113">
                    <c:v>0.90456231710000001</c:v>
                  </c:pt>
                  <c:pt idx="114">
                    <c:v>1.0211172502999999</c:v>
                  </c:pt>
                  <c:pt idx="115">
                    <c:v>1.0371696397000001</c:v>
                  </c:pt>
                  <c:pt idx="116">
                    <c:v>0.91560736639999996</c:v>
                  </c:pt>
                  <c:pt idx="117">
                    <c:v>1.1179784092</c:v>
                  </c:pt>
                </c:numCache>
              </c:numRef>
            </c:plus>
            <c:minus>
              <c:numRef>
                <c:f>Sheet2!$K$4:$K$121</c:f>
                <c:numCache>
                  <c:formatCode>General</c:formatCode>
                  <c:ptCount val="118"/>
                  <c:pt idx="0">
                    <c:v>2.2417688981000001</c:v>
                  </c:pt>
                  <c:pt idx="1">
                    <c:v>2.59132381</c:v>
                  </c:pt>
                  <c:pt idx="2">
                    <c:v>2.3610921941999981</c:v>
                  </c:pt>
                  <c:pt idx="3">
                    <c:v>2.571329988</c:v>
                  </c:pt>
                  <c:pt idx="4">
                    <c:v>3.232492179299999</c:v>
                  </c:pt>
                  <c:pt idx="5">
                    <c:v>2.9597025661999998</c:v>
                  </c:pt>
                  <c:pt idx="6">
                    <c:v>4.2672177298999756</c:v>
                  </c:pt>
                  <c:pt idx="7">
                    <c:v>2.9843252048000002</c:v>
                  </c:pt>
                  <c:pt idx="8">
                    <c:v>4.0745271728999954</c:v>
                  </c:pt>
                  <c:pt idx="9">
                    <c:v>4.5970745011999368</c:v>
                  </c:pt>
                  <c:pt idx="10">
                    <c:v>3.985905933999998</c:v>
                  </c:pt>
                  <c:pt idx="11">
                    <c:v>5.2423630735</c:v>
                  </c:pt>
                  <c:pt idx="12">
                    <c:v>2.8627862143999998</c:v>
                  </c:pt>
                  <c:pt idx="13">
                    <c:v>2.881802625899998</c:v>
                  </c:pt>
                  <c:pt idx="14">
                    <c:v>1.7761350488000001</c:v>
                  </c:pt>
                  <c:pt idx="15">
                    <c:v>2.492239634099997</c:v>
                  </c:pt>
                  <c:pt idx="16">
                    <c:v>2.5193977106999998</c:v>
                  </c:pt>
                  <c:pt idx="17">
                    <c:v>1.9578563250000001</c:v>
                  </c:pt>
                  <c:pt idx="18">
                    <c:v>2.8214240518000002</c:v>
                  </c:pt>
                  <c:pt idx="19">
                    <c:v>2.5811516289999998</c:v>
                  </c:pt>
                  <c:pt idx="20">
                    <c:v>2.4173124502999999</c:v>
                  </c:pt>
                  <c:pt idx="21">
                    <c:v>2.4676213087000001</c:v>
                  </c:pt>
                  <c:pt idx="22">
                    <c:v>1.8125547677</c:v>
                  </c:pt>
                  <c:pt idx="23">
                    <c:v>1.7766694052000001</c:v>
                  </c:pt>
                  <c:pt idx="24">
                    <c:v>2.5424176537999998</c:v>
                  </c:pt>
                  <c:pt idx="25">
                    <c:v>1.9379328831</c:v>
                  </c:pt>
                  <c:pt idx="26">
                    <c:v>2.401795753</c:v>
                  </c:pt>
                  <c:pt idx="27">
                    <c:v>1.6882063013999999</c:v>
                  </c:pt>
                  <c:pt idx="28">
                    <c:v>1.8166587719</c:v>
                  </c:pt>
                  <c:pt idx="29">
                    <c:v>2.2507719394999999</c:v>
                  </c:pt>
                  <c:pt idx="30">
                    <c:v>1.7057422132</c:v>
                  </c:pt>
                  <c:pt idx="31">
                    <c:v>1.6977005165000001</c:v>
                  </c:pt>
                  <c:pt idx="32">
                    <c:v>1.5508757576000001</c:v>
                  </c:pt>
                  <c:pt idx="33">
                    <c:v>1.5117155473999999</c:v>
                  </c:pt>
                  <c:pt idx="34">
                    <c:v>1.0572758681000001</c:v>
                  </c:pt>
                  <c:pt idx="35">
                    <c:v>1.0884714435</c:v>
                  </c:pt>
                  <c:pt idx="36">
                    <c:v>1.186597261</c:v>
                  </c:pt>
                  <c:pt idx="37">
                    <c:v>0.87716964060000002</c:v>
                  </c:pt>
                  <c:pt idx="38">
                    <c:v>0.88860861160000004</c:v>
                  </c:pt>
                  <c:pt idx="39">
                    <c:v>1.0421429486</c:v>
                  </c:pt>
                  <c:pt idx="40">
                    <c:v>0.53731044979999998</c:v>
                  </c:pt>
                  <c:pt idx="41">
                    <c:v>0.6525925628</c:v>
                  </c:pt>
                  <c:pt idx="42">
                    <c:v>0.86153886369999999</c:v>
                  </c:pt>
                  <c:pt idx="43">
                    <c:v>0.73736122520000003</c:v>
                  </c:pt>
                  <c:pt idx="44">
                    <c:v>0.85501665309999997</c:v>
                  </c:pt>
                  <c:pt idx="45">
                    <c:v>0.4245619773</c:v>
                  </c:pt>
                  <c:pt idx="46">
                    <c:v>0.7347993129</c:v>
                  </c:pt>
                  <c:pt idx="47">
                    <c:v>0.62686494979999996</c:v>
                  </c:pt>
                  <c:pt idx="48">
                    <c:v>0.63385023470000001</c:v>
                  </c:pt>
                  <c:pt idx="49">
                    <c:v>0.58888478389999999</c:v>
                  </c:pt>
                  <c:pt idx="50">
                    <c:v>0.51528717869999996</c:v>
                  </c:pt>
                  <c:pt idx="51">
                    <c:v>0.50498979690000001</c:v>
                  </c:pt>
                  <c:pt idx="52">
                    <c:v>0.58675155700000003</c:v>
                  </c:pt>
                  <c:pt idx="53">
                    <c:v>0.4198160829</c:v>
                  </c:pt>
                  <c:pt idx="54">
                    <c:v>0.50923700059999999</c:v>
                  </c:pt>
                  <c:pt idx="55">
                    <c:v>0.40861829910000003</c:v>
                  </c:pt>
                  <c:pt idx="56">
                    <c:v>0.48892193589999999</c:v>
                  </c:pt>
                  <c:pt idx="57">
                    <c:v>0.62002059819999999</c:v>
                  </c:pt>
                  <c:pt idx="58">
                    <c:v>0.63567650600000003</c:v>
                  </c:pt>
                  <c:pt idx="59">
                    <c:v>0.70917352150000001</c:v>
                  </c:pt>
                  <c:pt idx="60">
                    <c:v>0.86103925049999996</c:v>
                  </c:pt>
                  <c:pt idx="61">
                    <c:v>0.52059438359999999</c:v>
                  </c:pt>
                  <c:pt idx="62">
                    <c:v>0.70382696379999998</c:v>
                  </c:pt>
                  <c:pt idx="63">
                    <c:v>0.82540633949999997</c:v>
                  </c:pt>
                  <c:pt idx="64">
                    <c:v>0.75327813570000002</c:v>
                  </c:pt>
                  <c:pt idx="65">
                    <c:v>0.79660749180000001</c:v>
                  </c:pt>
                  <c:pt idx="66">
                    <c:v>0.89742443709999997</c:v>
                  </c:pt>
                  <c:pt idx="67">
                    <c:v>0.75915471980000004</c:v>
                  </c:pt>
                  <c:pt idx="68">
                    <c:v>0.74174181539999995</c:v>
                  </c:pt>
                  <c:pt idx="69">
                    <c:v>0.71320532999999997</c:v>
                  </c:pt>
                  <c:pt idx="70">
                    <c:v>0.72388855649999995</c:v>
                  </c:pt>
                  <c:pt idx="71">
                    <c:v>0.61897232579999995</c:v>
                  </c:pt>
                  <c:pt idx="72">
                    <c:v>0.52297228080000002</c:v>
                  </c:pt>
                  <c:pt idx="73">
                    <c:v>0.57783232500000004</c:v>
                  </c:pt>
                  <c:pt idx="74">
                    <c:v>0.74257686010000001</c:v>
                  </c:pt>
                  <c:pt idx="75">
                    <c:v>0.72360485409999997</c:v>
                  </c:pt>
                  <c:pt idx="76">
                    <c:v>0.84560199629999999</c:v>
                  </c:pt>
                  <c:pt idx="77">
                    <c:v>0.6442448637</c:v>
                  </c:pt>
                  <c:pt idx="78">
                    <c:v>0.59325149040000003</c:v>
                  </c:pt>
                  <c:pt idx="79">
                    <c:v>0.56131963740000002</c:v>
                  </c:pt>
                  <c:pt idx="80">
                    <c:v>0.62462171550000001</c:v>
                  </c:pt>
                  <c:pt idx="81">
                    <c:v>0.55211022099999996</c:v>
                  </c:pt>
                  <c:pt idx="82">
                    <c:v>0.53729521729999996</c:v>
                  </c:pt>
                  <c:pt idx="83">
                    <c:v>0.47829842210000001</c:v>
                  </c:pt>
                  <c:pt idx="84">
                    <c:v>0.51509420049999999</c:v>
                  </c:pt>
                  <c:pt idx="85">
                    <c:v>0.60812430169999998</c:v>
                  </c:pt>
                  <c:pt idx="86">
                    <c:v>0.4049644993</c:v>
                  </c:pt>
                  <c:pt idx="87">
                    <c:v>0.45076912320000001</c:v>
                  </c:pt>
                  <c:pt idx="88">
                    <c:v>0.49571803279999999</c:v>
                  </c:pt>
                  <c:pt idx="89">
                    <c:v>0.41162882940000001</c:v>
                  </c:pt>
                  <c:pt idx="90">
                    <c:v>0.4731313747</c:v>
                  </c:pt>
                  <c:pt idx="91">
                    <c:v>0.43352706460000001</c:v>
                  </c:pt>
                  <c:pt idx="92">
                    <c:v>0.67268051039999999</c:v>
                  </c:pt>
                  <c:pt idx="93">
                    <c:v>0.60506511910000005</c:v>
                  </c:pt>
                  <c:pt idx="94">
                    <c:v>0.41414785859999997</c:v>
                  </c:pt>
                  <c:pt idx="95">
                    <c:v>0.50363285599999996</c:v>
                  </c:pt>
                  <c:pt idx="96">
                    <c:v>0.52923825290000004</c:v>
                  </c:pt>
                  <c:pt idx="97">
                    <c:v>0.59749497809999996</c:v>
                  </c:pt>
                  <c:pt idx="98">
                    <c:v>0.61476605719999999</c:v>
                  </c:pt>
                  <c:pt idx="99">
                    <c:v>0.62601625530000005</c:v>
                  </c:pt>
                  <c:pt idx="100">
                    <c:v>0.77156498019999997</c:v>
                  </c:pt>
                  <c:pt idx="101">
                    <c:v>0.79852655210000001</c:v>
                  </c:pt>
                  <c:pt idx="102">
                    <c:v>0.76112019730000002</c:v>
                  </c:pt>
                  <c:pt idx="103">
                    <c:v>0.78774789059999994</c:v>
                  </c:pt>
                  <c:pt idx="104">
                    <c:v>0.80526785170000004</c:v>
                  </c:pt>
                  <c:pt idx="105">
                    <c:v>0.75358933049999999</c:v>
                  </c:pt>
                  <c:pt idx="106">
                    <c:v>0.72453683339999997</c:v>
                  </c:pt>
                  <c:pt idx="107">
                    <c:v>0.66986437610000005</c:v>
                  </c:pt>
                  <c:pt idx="108">
                    <c:v>0.66401376729999995</c:v>
                  </c:pt>
                  <c:pt idx="109">
                    <c:v>0.77902989219999996</c:v>
                  </c:pt>
                  <c:pt idx="110">
                    <c:v>0.83561450100000001</c:v>
                  </c:pt>
                  <c:pt idx="111">
                    <c:v>0.88124940149999997</c:v>
                  </c:pt>
                  <c:pt idx="112">
                    <c:v>0.95788821889999998</c:v>
                  </c:pt>
                  <c:pt idx="113">
                    <c:v>0.90456231710000001</c:v>
                  </c:pt>
                  <c:pt idx="114">
                    <c:v>1.0211172502999999</c:v>
                  </c:pt>
                  <c:pt idx="115">
                    <c:v>1.0371696397000001</c:v>
                  </c:pt>
                  <c:pt idx="116">
                    <c:v>0.91560736639999996</c:v>
                  </c:pt>
                  <c:pt idx="117">
                    <c:v>1.1179784092</c:v>
                  </c:pt>
                </c:numCache>
              </c:numRef>
            </c:minus>
          </c:errBars>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Sheet2!$C$4:$C$121</c:f>
              <c:numCache>
                <c:formatCode>General</c:formatCode>
                <c:ptCount val="118"/>
                <c:pt idx="0">
                  <c:v>3.9438140468</c:v>
                </c:pt>
                <c:pt idx="1">
                  <c:v>4.1846642457999854</c:v>
                </c:pt>
                <c:pt idx="2">
                  <c:v>3.4790036317999991</c:v>
                </c:pt>
                <c:pt idx="3">
                  <c:v>3.7592729660000002</c:v>
                </c:pt>
                <c:pt idx="4">
                  <c:v>4.6697616904999997</c:v>
                </c:pt>
                <c:pt idx="5">
                  <c:v>4.4856272522999996</c:v>
                </c:pt>
                <c:pt idx="6">
                  <c:v>5.6635821439999736</c:v>
                </c:pt>
                <c:pt idx="7">
                  <c:v>4.5197145134999754</c:v>
                </c:pt>
                <c:pt idx="8">
                  <c:v>5.9578182132999746</c:v>
                </c:pt>
                <c:pt idx="9">
                  <c:v>7.2618465934999996</c:v>
                </c:pt>
                <c:pt idx="10">
                  <c:v>6.1324878189999268</c:v>
                </c:pt>
                <c:pt idx="11">
                  <c:v>7.4457310799999856</c:v>
                </c:pt>
                <c:pt idx="12">
                  <c:v>5.143687044</c:v>
                </c:pt>
                <c:pt idx="13">
                  <c:v>4.9031647068000002</c:v>
                </c:pt>
                <c:pt idx="14">
                  <c:v>3.3798530034999961</c:v>
                </c:pt>
                <c:pt idx="15">
                  <c:v>5.2938908422999846</c:v>
                </c:pt>
                <c:pt idx="16">
                  <c:v>4.8155706634999396</c:v>
                </c:pt>
                <c:pt idx="17">
                  <c:v>4.5771655379999636</c:v>
                </c:pt>
                <c:pt idx="18">
                  <c:v>6.0419077192000001</c:v>
                </c:pt>
                <c:pt idx="19">
                  <c:v>5.7600800226999747</c:v>
                </c:pt>
                <c:pt idx="20">
                  <c:v>5.6446709989999757</c:v>
                </c:pt>
                <c:pt idx="21">
                  <c:v>5.984416704</c:v>
                </c:pt>
                <c:pt idx="22">
                  <c:v>5.4336621332000004</c:v>
                </c:pt>
                <c:pt idx="23">
                  <c:v>5.4961865022999756</c:v>
                </c:pt>
                <c:pt idx="24">
                  <c:v>6.4011358805</c:v>
                </c:pt>
                <c:pt idx="25">
                  <c:v>6.1558650659999756</c:v>
                </c:pt>
                <c:pt idx="26">
                  <c:v>6.9412481757000002</c:v>
                </c:pt>
                <c:pt idx="27">
                  <c:v>5.9990069151999998</c:v>
                </c:pt>
                <c:pt idx="28">
                  <c:v>5.3354527492999946</c:v>
                </c:pt>
                <c:pt idx="29">
                  <c:v>7.1690763992999864</c:v>
                </c:pt>
                <c:pt idx="30">
                  <c:v>4.9205349070999267</c:v>
                </c:pt>
                <c:pt idx="31">
                  <c:v>4.7324174189999946</c:v>
                </c:pt>
                <c:pt idx="32">
                  <c:v>4.3508379337999736</c:v>
                </c:pt>
                <c:pt idx="33">
                  <c:v>4.0302822752000003</c:v>
                </c:pt>
                <c:pt idx="34">
                  <c:v>2.8496180068000001</c:v>
                </c:pt>
                <c:pt idx="35">
                  <c:v>2.995403133499976</c:v>
                </c:pt>
                <c:pt idx="36">
                  <c:v>3.2350206080000001</c:v>
                </c:pt>
                <c:pt idx="37">
                  <c:v>2.6385644902999998</c:v>
                </c:pt>
                <c:pt idx="38">
                  <c:v>2.5795330049</c:v>
                </c:pt>
                <c:pt idx="39">
                  <c:v>2.9045047720000001</c:v>
                </c:pt>
                <c:pt idx="40">
                  <c:v>1.6779276656</c:v>
                </c:pt>
                <c:pt idx="41">
                  <c:v>1.9535213870999519</c:v>
                </c:pt>
                <c:pt idx="42">
                  <c:v>2.2942626676</c:v>
                </c:pt>
                <c:pt idx="43">
                  <c:v>2.3113985921000002</c:v>
                </c:pt>
                <c:pt idx="44">
                  <c:v>2.5208055199000001</c:v>
                </c:pt>
                <c:pt idx="45">
                  <c:v>1.5529344602999999</c:v>
                </c:pt>
                <c:pt idx="46">
                  <c:v>2.3535060397000001</c:v>
                </c:pt>
                <c:pt idx="47">
                  <c:v>2.2476911123000001</c:v>
                </c:pt>
                <c:pt idx="48">
                  <c:v>2.2500133383000001</c:v>
                </c:pt>
                <c:pt idx="49">
                  <c:v>2.1477844691999999</c:v>
                </c:pt>
                <c:pt idx="50">
                  <c:v>1.9443672562000001</c:v>
                </c:pt>
                <c:pt idx="51">
                  <c:v>2.0293847002000001</c:v>
                </c:pt>
                <c:pt idx="52">
                  <c:v>2.4843002236</c:v>
                </c:pt>
                <c:pt idx="53">
                  <c:v>1.8859521540999999</c:v>
                </c:pt>
                <c:pt idx="54">
                  <c:v>2.170059347</c:v>
                </c:pt>
                <c:pt idx="55">
                  <c:v>1.8916113657</c:v>
                </c:pt>
                <c:pt idx="56">
                  <c:v>2.307094862</c:v>
                </c:pt>
                <c:pt idx="57">
                  <c:v>2.6344144208000002</c:v>
                </c:pt>
                <c:pt idx="58">
                  <c:v>2.6830993587999998</c:v>
                </c:pt>
                <c:pt idx="59">
                  <c:v>2.9146161880000001</c:v>
                </c:pt>
                <c:pt idx="60">
                  <c:v>3.330753953299999</c:v>
                </c:pt>
                <c:pt idx="61">
                  <c:v>2.1253952766999999</c:v>
                </c:pt>
                <c:pt idx="62">
                  <c:v>2.9668445694000001</c:v>
                </c:pt>
                <c:pt idx="63">
                  <c:v>3.2813804085</c:v>
                </c:pt>
                <c:pt idx="64">
                  <c:v>3.1204597542000001</c:v>
                </c:pt>
                <c:pt idx="65">
                  <c:v>3.1103806761000001</c:v>
                </c:pt>
                <c:pt idx="66">
                  <c:v>3.5972058640000002</c:v>
                </c:pt>
                <c:pt idx="67">
                  <c:v>2.9684555128999999</c:v>
                </c:pt>
                <c:pt idx="68">
                  <c:v>2.9160509587000001</c:v>
                </c:pt>
                <c:pt idx="69">
                  <c:v>3.111382334</c:v>
                </c:pt>
                <c:pt idx="70">
                  <c:v>2.9704098276000002</c:v>
                </c:pt>
                <c:pt idx="71">
                  <c:v>2.8929527756999991</c:v>
                </c:pt>
                <c:pt idx="72">
                  <c:v>2.8208313706000001</c:v>
                </c:pt>
                <c:pt idx="73">
                  <c:v>3.0367208888000001</c:v>
                </c:pt>
                <c:pt idx="74">
                  <c:v>3.5948930959999998</c:v>
                </c:pt>
                <c:pt idx="75">
                  <c:v>4.0093821492000004</c:v>
                </c:pt>
                <c:pt idx="76">
                  <c:v>4.5671617339999946</c:v>
                </c:pt>
                <c:pt idx="77">
                  <c:v>3.9065273444000002</c:v>
                </c:pt>
                <c:pt idx="78">
                  <c:v>3.9178882056000002</c:v>
                </c:pt>
                <c:pt idx="79">
                  <c:v>4.0247764320999746</c:v>
                </c:pt>
                <c:pt idx="80">
                  <c:v>4.8100129567999268</c:v>
                </c:pt>
                <c:pt idx="81">
                  <c:v>4.3444181024999846</c:v>
                </c:pt>
                <c:pt idx="82">
                  <c:v>4.3724621614999997</c:v>
                </c:pt>
                <c:pt idx="83">
                  <c:v>4.3178007095999646</c:v>
                </c:pt>
                <c:pt idx="84">
                  <c:v>4.5369393062999954</c:v>
                </c:pt>
                <c:pt idx="85">
                  <c:v>5.4567029277000003</c:v>
                </c:pt>
                <c:pt idx="86">
                  <c:v>4.3798040632999946</c:v>
                </c:pt>
                <c:pt idx="87">
                  <c:v>4.6934277255000003</c:v>
                </c:pt>
                <c:pt idx="88">
                  <c:v>5.1936923919</c:v>
                </c:pt>
                <c:pt idx="89">
                  <c:v>4.6950904135</c:v>
                </c:pt>
                <c:pt idx="90">
                  <c:v>5.2312522392999998</c:v>
                </c:pt>
                <c:pt idx="91">
                  <c:v>5.3684226798999646</c:v>
                </c:pt>
                <c:pt idx="92">
                  <c:v>6.4364527512</c:v>
                </c:pt>
                <c:pt idx="93">
                  <c:v>6.7307684339999998</c:v>
                </c:pt>
                <c:pt idx="94">
                  <c:v>5.8417874401000001</c:v>
                </c:pt>
                <c:pt idx="95">
                  <c:v>6.2792176864</c:v>
                </c:pt>
                <c:pt idx="96">
                  <c:v>6.7182600294999997</c:v>
                </c:pt>
                <c:pt idx="97">
                  <c:v>7.4629258920999746</c:v>
                </c:pt>
                <c:pt idx="98">
                  <c:v>7.8920007474999636</c:v>
                </c:pt>
                <c:pt idx="99">
                  <c:v>7.6855007400999646</c:v>
                </c:pt>
                <c:pt idx="100">
                  <c:v>8.6832539780999998</c:v>
                </c:pt>
                <c:pt idx="101">
                  <c:v>7.9875845472998979</c:v>
                </c:pt>
                <c:pt idx="102">
                  <c:v>8.2168654307999986</c:v>
                </c:pt>
                <c:pt idx="103">
                  <c:v>8.5938393471999994</c:v>
                </c:pt>
                <c:pt idx="104">
                  <c:v>9.7248256325999982</c:v>
                </c:pt>
                <c:pt idx="105">
                  <c:v>9.0771844297000008</c:v>
                </c:pt>
                <c:pt idx="106">
                  <c:v>10.545592018000001</c:v>
                </c:pt>
                <c:pt idx="107">
                  <c:v>10.412153714</c:v>
                </c:pt>
                <c:pt idx="108">
                  <c:v>8.4882174501999987</c:v>
                </c:pt>
                <c:pt idx="109">
                  <c:v>8.0145029195000106</c:v>
                </c:pt>
                <c:pt idx="110">
                  <c:v>8.7397095664000002</c:v>
                </c:pt>
                <c:pt idx="111">
                  <c:v>9.4487864907000017</c:v>
                </c:pt>
                <c:pt idx="112">
                  <c:v>10.846843915999999</c:v>
                </c:pt>
                <c:pt idx="113">
                  <c:v>10.345172583</c:v>
                </c:pt>
                <c:pt idx="114">
                  <c:v>11.816287131999999</c:v>
                </c:pt>
                <c:pt idx="115">
                  <c:v>12.218230772</c:v>
                </c:pt>
                <c:pt idx="116">
                  <c:v>11.026852615999999</c:v>
                </c:pt>
                <c:pt idx="117">
                  <c:v>12.768128732999999</c:v>
                </c:pt>
              </c:numCache>
            </c:numRef>
          </c:val>
          <c:smooth val="0"/>
        </c:ser>
        <c:dLbls>
          <c:showLegendKey val="0"/>
          <c:showVal val="0"/>
          <c:showCatName val="0"/>
          <c:showSerName val="0"/>
          <c:showPercent val="0"/>
          <c:showBubbleSize val="0"/>
        </c:dLbls>
        <c:marker val="1"/>
        <c:smooth val="0"/>
        <c:axId val="394603408"/>
        <c:axId val="394603016"/>
      </c:lineChart>
      <c:scatterChart>
        <c:scatterStyle val="smoothMarker"/>
        <c:varyColors val="0"/>
        <c:ser>
          <c:idx val="0"/>
          <c:order val="0"/>
          <c:tx>
            <c:v>ABBA</c:v>
          </c:tx>
          <c:spPr>
            <a:ln w="25400">
              <a:noFill/>
            </a:ln>
          </c:spPr>
          <c:marker>
            <c:symbol val="none"/>
          </c:marker>
          <c:xVal>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xVal>
          <c:yVal>
            <c:numRef>
              <c:f>Sheet2!$B$4:$B$121</c:f>
              <c:numCache>
                <c:formatCode>General</c:formatCode>
                <c:ptCount val="118"/>
                <c:pt idx="15">
                  <c:v>0.56143873550000001</c:v>
                </c:pt>
                <c:pt idx="16">
                  <c:v>1.1478782652999999</c:v>
                </c:pt>
                <c:pt idx="17">
                  <c:v>1.2915809967</c:v>
                </c:pt>
                <c:pt idx="18">
                  <c:v>1.6122276502999999</c:v>
                </c:pt>
                <c:pt idx="19">
                  <c:v>1.4014008655000001</c:v>
                </c:pt>
                <c:pt idx="20">
                  <c:v>1.6628946287999999</c:v>
                </c:pt>
                <c:pt idx="21">
                  <c:v>2.0905282206</c:v>
                </c:pt>
                <c:pt idx="22">
                  <c:v>2.076805587</c:v>
                </c:pt>
                <c:pt idx="23">
                  <c:v>2.3372434869999981</c:v>
                </c:pt>
                <c:pt idx="24">
                  <c:v>2.2438634413999998</c:v>
                </c:pt>
                <c:pt idx="25">
                  <c:v>2.1703951156999999</c:v>
                </c:pt>
                <c:pt idx="26">
                  <c:v>2.4276573192000002</c:v>
                </c:pt>
                <c:pt idx="27">
                  <c:v>1.9262982446000001</c:v>
                </c:pt>
                <c:pt idx="28">
                  <c:v>2.314240169599997</c:v>
                </c:pt>
                <c:pt idx="29">
                  <c:v>2.4857329939000001</c:v>
                </c:pt>
                <c:pt idx="30">
                  <c:v>2.2118835038000002</c:v>
                </c:pt>
                <c:pt idx="31">
                  <c:v>2.1855438912</c:v>
                </c:pt>
                <c:pt idx="32">
                  <c:v>2.0466394430000001</c:v>
                </c:pt>
                <c:pt idx="33">
                  <c:v>1.8660839846999999</c:v>
                </c:pt>
                <c:pt idx="34">
                  <c:v>1.7553760592000001</c:v>
                </c:pt>
                <c:pt idx="35">
                  <c:v>1.8989360459</c:v>
                </c:pt>
                <c:pt idx="36">
                  <c:v>2.0841538246</c:v>
                </c:pt>
                <c:pt idx="37">
                  <c:v>2.4185743204999999</c:v>
                </c:pt>
                <c:pt idx="38">
                  <c:v>2.3656571767000001</c:v>
                </c:pt>
                <c:pt idx="39">
                  <c:v>2.0745447693000001</c:v>
                </c:pt>
                <c:pt idx="40">
                  <c:v>1.9612914829000001</c:v>
                </c:pt>
                <c:pt idx="41">
                  <c:v>2.2332060955999999</c:v>
                </c:pt>
                <c:pt idx="42">
                  <c:v>2.2305512044000002</c:v>
                </c:pt>
                <c:pt idx="43">
                  <c:v>2.5317527527000001</c:v>
                </c:pt>
                <c:pt idx="44">
                  <c:v>2.6073679645999999</c:v>
                </c:pt>
                <c:pt idx="45">
                  <c:v>2.0102762973999999</c:v>
                </c:pt>
                <c:pt idx="46">
                  <c:v>2.5674138917999998</c:v>
                </c:pt>
                <c:pt idx="47">
                  <c:v>2.470018633199996</c:v>
                </c:pt>
                <c:pt idx="48">
                  <c:v>2.7318178938000002</c:v>
                </c:pt>
                <c:pt idx="49">
                  <c:v>3.0057612577000001</c:v>
                </c:pt>
                <c:pt idx="50">
                  <c:v>3.1548852183</c:v>
                </c:pt>
                <c:pt idx="51">
                  <c:v>3.0924809209999991</c:v>
                </c:pt>
                <c:pt idx="52">
                  <c:v>2.6486945571999998</c:v>
                </c:pt>
                <c:pt idx="53">
                  <c:v>2.7085047330000012</c:v>
                </c:pt>
                <c:pt idx="54">
                  <c:v>3.3473977337999998</c:v>
                </c:pt>
                <c:pt idx="55">
                  <c:v>2.7936763861</c:v>
                </c:pt>
                <c:pt idx="56">
                  <c:v>3.3037491981999998</c:v>
                </c:pt>
                <c:pt idx="57">
                  <c:v>3.4497677739000001</c:v>
                </c:pt>
                <c:pt idx="58">
                  <c:v>3.291245495799997</c:v>
                </c:pt>
                <c:pt idx="59">
                  <c:v>3.4389931557</c:v>
                </c:pt>
                <c:pt idx="60">
                  <c:v>3.4242937623</c:v>
                </c:pt>
                <c:pt idx="61">
                  <c:v>2.0719730319999998</c:v>
                </c:pt>
                <c:pt idx="62">
                  <c:v>3.339647928299998</c:v>
                </c:pt>
                <c:pt idx="63">
                  <c:v>3.2831196202999999</c:v>
                </c:pt>
                <c:pt idx="64">
                  <c:v>2.8398307818999999</c:v>
                </c:pt>
                <c:pt idx="65">
                  <c:v>2.2047609976000002</c:v>
                </c:pt>
                <c:pt idx="66">
                  <c:v>3.2681845377999998</c:v>
                </c:pt>
                <c:pt idx="67">
                  <c:v>2.5932803859</c:v>
                </c:pt>
                <c:pt idx="68">
                  <c:v>2.6499126578999999</c:v>
                </c:pt>
                <c:pt idx="69">
                  <c:v>3.8501072428000001</c:v>
                </c:pt>
                <c:pt idx="70">
                  <c:v>3.9294260486999999</c:v>
                </c:pt>
                <c:pt idx="71">
                  <c:v>4.0319752774999644</c:v>
                </c:pt>
                <c:pt idx="72">
                  <c:v>3.8442957208999999</c:v>
                </c:pt>
                <c:pt idx="73">
                  <c:v>3.8235469877999999</c:v>
                </c:pt>
                <c:pt idx="74">
                  <c:v>4.3805222544999847</c:v>
                </c:pt>
                <c:pt idx="75">
                  <c:v>4.8279093451999646</c:v>
                </c:pt>
                <c:pt idx="76">
                  <c:v>4.6406731450000001</c:v>
                </c:pt>
                <c:pt idx="77">
                  <c:v>4.4583480909000004</c:v>
                </c:pt>
                <c:pt idx="78">
                  <c:v>4.9954540131999856</c:v>
                </c:pt>
                <c:pt idx="79">
                  <c:v>4.8265855787998824</c:v>
                </c:pt>
                <c:pt idx="80">
                  <c:v>5.2189804659999854</c:v>
                </c:pt>
                <c:pt idx="81">
                  <c:v>5.7750405244999996</c:v>
                </c:pt>
                <c:pt idx="82">
                  <c:v>4.8710232968999998</c:v>
                </c:pt>
                <c:pt idx="83">
                  <c:v>5.2653688821999998</c:v>
                </c:pt>
                <c:pt idx="84">
                  <c:v>5.9959717202</c:v>
                </c:pt>
                <c:pt idx="85">
                  <c:v>7.8586857884999866</c:v>
                </c:pt>
                <c:pt idx="86">
                  <c:v>5.3378215298999736</c:v>
                </c:pt>
                <c:pt idx="87">
                  <c:v>5.3037284476000002</c:v>
                </c:pt>
                <c:pt idx="88">
                  <c:v>7.1642670503999746</c:v>
                </c:pt>
                <c:pt idx="89">
                  <c:v>6.5190415307</c:v>
                </c:pt>
                <c:pt idx="90">
                  <c:v>7.6733946644</c:v>
                </c:pt>
                <c:pt idx="91">
                  <c:v>7.8030741806000004</c:v>
                </c:pt>
                <c:pt idx="92">
                  <c:v>8.7180502673999989</c:v>
                </c:pt>
                <c:pt idx="93">
                  <c:v>8.1778930033999995</c:v>
                </c:pt>
                <c:pt idx="94">
                  <c:v>7.5891428089000001</c:v>
                </c:pt>
                <c:pt idx="95">
                  <c:v>8.6837807806999994</c:v>
                </c:pt>
                <c:pt idx="96">
                  <c:v>8.3091727454999997</c:v>
                </c:pt>
                <c:pt idx="97">
                  <c:v>8.2352525259</c:v>
                </c:pt>
                <c:pt idx="98">
                  <c:v>8.7747174836999982</c:v>
                </c:pt>
                <c:pt idx="99">
                  <c:v>8.0225993430999996</c:v>
                </c:pt>
                <c:pt idx="100">
                  <c:v>9.2633114638999476</c:v>
                </c:pt>
                <c:pt idx="101">
                  <c:v>7.7419243042000003</c:v>
                </c:pt>
                <c:pt idx="102">
                  <c:v>8.3650958897999992</c:v>
                </c:pt>
                <c:pt idx="103">
                  <c:v>7.4798805267999846</c:v>
                </c:pt>
                <c:pt idx="104">
                  <c:v>8.6695430825000006</c:v>
                </c:pt>
                <c:pt idx="105">
                  <c:v>8.5392710532999985</c:v>
                </c:pt>
                <c:pt idx="106">
                  <c:v>10.072275406999999</c:v>
                </c:pt>
                <c:pt idx="107">
                  <c:v>7.8310508489999746</c:v>
                </c:pt>
                <c:pt idx="108">
                  <c:v>7.3964593456000003</c:v>
                </c:pt>
                <c:pt idx="109">
                  <c:v>7.8807329189999846</c:v>
                </c:pt>
                <c:pt idx="110">
                  <c:v>8.1938016358000016</c:v>
                </c:pt>
                <c:pt idx="111">
                  <c:v>6.6138513320999737</c:v>
                </c:pt>
                <c:pt idx="112">
                  <c:v>8.4344953582999995</c:v>
                </c:pt>
                <c:pt idx="113">
                  <c:v>7.6773695878000003</c:v>
                </c:pt>
                <c:pt idx="114">
                  <c:v>8.4978203718999996</c:v>
                </c:pt>
                <c:pt idx="115">
                  <c:v>8.5265952118000001</c:v>
                </c:pt>
                <c:pt idx="116">
                  <c:v>6.7517972793999856</c:v>
                </c:pt>
                <c:pt idx="117">
                  <c:v>7.4311156862000001</c:v>
                </c:pt>
              </c:numCache>
            </c:numRef>
          </c:yVal>
          <c:smooth val="1"/>
        </c:ser>
        <c:dLbls>
          <c:showLegendKey val="0"/>
          <c:showVal val="0"/>
          <c:showCatName val="0"/>
          <c:showSerName val="0"/>
          <c:showPercent val="0"/>
          <c:showBubbleSize val="0"/>
        </c:dLbls>
        <c:axId val="394602232"/>
        <c:axId val="394602624"/>
      </c:scatterChart>
      <c:valAx>
        <c:axId val="394602232"/>
        <c:scaling>
          <c:orientation val="minMax"/>
          <c:max val="2015"/>
          <c:min val="1895"/>
        </c:scaling>
        <c:delete val="0"/>
        <c:axPos val="b"/>
        <c:numFmt formatCode="General" sourceLinked="1"/>
        <c:majorTickMark val="cross"/>
        <c:minorTickMark val="none"/>
        <c:tickLblPos val="nextTo"/>
        <c:spPr>
          <a:ln>
            <a:solidFill>
              <a:schemeClr val="tx1">
                <a:lumMod val="75000"/>
                <a:lumOff val="25000"/>
              </a:schemeClr>
            </a:solidFill>
          </a:ln>
        </c:spPr>
        <c:crossAx val="394602624"/>
        <c:crosses val="autoZero"/>
        <c:crossBetween val="midCat"/>
        <c:majorUnit val="10"/>
        <c:minorUnit val="5"/>
      </c:valAx>
      <c:valAx>
        <c:axId val="394602624"/>
        <c:scaling>
          <c:orientation val="minMax"/>
          <c:max val="30"/>
          <c:min val="0"/>
        </c:scaling>
        <c:delete val="0"/>
        <c:axPos val="l"/>
        <c:majorGridlines>
          <c:spPr>
            <a:ln>
              <a:noFill/>
            </a:ln>
          </c:spPr>
        </c:majorGridlines>
        <c:numFmt formatCode="0" sourceLinked="0"/>
        <c:majorTickMark val="cross"/>
        <c:minorTickMark val="none"/>
        <c:tickLblPos val="nextTo"/>
        <c:spPr>
          <a:ln>
            <a:solidFill>
              <a:schemeClr val="tx1">
                <a:lumMod val="75000"/>
                <a:lumOff val="25000"/>
              </a:schemeClr>
            </a:solidFill>
          </a:ln>
        </c:spPr>
        <c:crossAx val="394602232"/>
        <c:crosses val="autoZero"/>
        <c:crossBetween val="midCat"/>
        <c:majorUnit val="10"/>
      </c:valAx>
      <c:valAx>
        <c:axId val="394603016"/>
        <c:scaling>
          <c:orientation val="minMax"/>
          <c:max val="45"/>
          <c:min val="0"/>
        </c:scaling>
        <c:delete val="0"/>
        <c:axPos val="r"/>
        <c:numFmt formatCode="General" sourceLinked="1"/>
        <c:majorTickMark val="out"/>
        <c:minorTickMark val="none"/>
        <c:tickLblPos val="nextTo"/>
        <c:crossAx val="394603408"/>
        <c:crosses val="max"/>
        <c:crossBetween val="between"/>
        <c:majorUnit val="20"/>
      </c:valAx>
      <c:catAx>
        <c:axId val="394603408"/>
        <c:scaling>
          <c:orientation val="minMax"/>
        </c:scaling>
        <c:delete val="1"/>
        <c:axPos val="b"/>
        <c:numFmt formatCode="General" sourceLinked="1"/>
        <c:majorTickMark val="out"/>
        <c:minorTickMark val="none"/>
        <c:tickLblPos val="nextTo"/>
        <c:crossAx val="394603016"/>
        <c:crosses val="autoZero"/>
        <c:auto val="1"/>
        <c:lblAlgn val="ctr"/>
        <c:lblOffset val="100"/>
        <c:noMultiLvlLbl val="0"/>
      </c:catAx>
      <c:spPr>
        <a:noFill/>
        <a:ln>
          <a:solidFill>
            <a:schemeClr val="tx1">
              <a:lumMod val="75000"/>
              <a:lumOff val="25000"/>
            </a:schemeClr>
          </a:solidFill>
        </a:ln>
      </c:spPr>
    </c:plotArea>
    <c:plotVisOnly val="1"/>
    <c:dispBlanksAs val="gap"/>
    <c:showDLblsOverMax val="0"/>
  </c:chart>
  <c:spPr>
    <a:noFill/>
    <a:ln>
      <a:noFill/>
    </a:ln>
  </c:spPr>
  <c:txPr>
    <a:bodyPr/>
    <a:lstStyle/>
    <a:p>
      <a:pPr>
        <a:defRPr sz="1200">
          <a:latin typeface="Cambria"/>
          <a:cs typeface="Cambri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89640434854601E-2"/>
          <c:y val="0.184736608499287"/>
          <c:w val="0.87758567305024404"/>
          <c:h val="0.49522440382975602"/>
        </c:manualLayout>
      </c:layout>
      <c:scatterChart>
        <c:scatterStyle val="lineMarker"/>
        <c:varyColors val="0"/>
        <c:ser>
          <c:idx val="0"/>
          <c:order val="0"/>
          <c:tx>
            <c:v>Red maple</c:v>
          </c:tx>
          <c:spPr>
            <a:ln>
              <a:solidFill>
                <a:schemeClr val="accent6"/>
              </a:solidFill>
            </a:ln>
          </c:spPr>
          <c:marker>
            <c:symbol val="none"/>
          </c:marker>
          <c:errBars>
            <c:errDir val="y"/>
            <c:errBarType val="both"/>
            <c:errValType val="cust"/>
            <c:noEndCap val="1"/>
            <c:pl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plus>
            <c:min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plot'!$C$107:$C$139</c:f>
              <c:numCache>
                <c:formatCode>General</c:formatCode>
                <c:ptCount val="33"/>
                <c:pt idx="0">
                  <c:v>7.3250299999999999E-5</c:v>
                </c:pt>
                <c:pt idx="1">
                  <c:v>-0.50926897199999999</c:v>
                </c:pt>
                <c:pt idx="2">
                  <c:v>-1.437977866</c:v>
                </c:pt>
                <c:pt idx="3">
                  <c:v>-1.214895453</c:v>
                </c:pt>
                <c:pt idx="4">
                  <c:v>-1.016442689</c:v>
                </c:pt>
                <c:pt idx="5">
                  <c:v>-1.23191611</c:v>
                </c:pt>
                <c:pt idx="6">
                  <c:v>-1.375186161</c:v>
                </c:pt>
                <c:pt idx="7">
                  <c:v>-0.39996849000000001</c:v>
                </c:pt>
                <c:pt idx="8">
                  <c:v>1.0021714859999999</c:v>
                </c:pt>
                <c:pt idx="9">
                  <c:v>0.26144331570000001</c:v>
                </c:pt>
                <c:pt idx="10">
                  <c:v>0.61033488899999999</c:v>
                </c:pt>
                <c:pt idx="11">
                  <c:v>0.276631721</c:v>
                </c:pt>
                <c:pt idx="12">
                  <c:v>-0.18351408499999999</c:v>
                </c:pt>
                <c:pt idx="13">
                  <c:v>-0.10575627999999999</c:v>
                </c:pt>
                <c:pt idx="14">
                  <c:v>0.44841840199999999</c:v>
                </c:pt>
                <c:pt idx="15">
                  <c:v>1.147066242</c:v>
                </c:pt>
                <c:pt idx="16">
                  <c:v>-5.8856203000000003E-2</c:v>
                </c:pt>
                <c:pt idx="17">
                  <c:v>-0.50246286500000004</c:v>
                </c:pt>
                <c:pt idx="18">
                  <c:v>0.40924156569999998</c:v>
                </c:pt>
                <c:pt idx="19">
                  <c:v>0.59148505299999998</c:v>
                </c:pt>
                <c:pt idx="20">
                  <c:v>-1.1285995689999999</c:v>
                </c:pt>
                <c:pt idx="21">
                  <c:v>-1.02830668</c:v>
                </c:pt>
                <c:pt idx="22">
                  <c:v>0.63651181099999998</c:v>
                </c:pt>
                <c:pt idx="23">
                  <c:v>0.76863053329999997</c:v>
                </c:pt>
                <c:pt idx="24">
                  <c:v>-0.42806720399999998</c:v>
                </c:pt>
                <c:pt idx="25">
                  <c:v>0.34121536870000002</c:v>
                </c:pt>
                <c:pt idx="26">
                  <c:v>0.62705788169999999</c:v>
                </c:pt>
                <c:pt idx="27">
                  <c:v>5.8202802999999997E-2</c:v>
                </c:pt>
                <c:pt idx="28">
                  <c:v>0.83375273670000005</c:v>
                </c:pt>
                <c:pt idx="29">
                  <c:v>-0.29496099100000001</c:v>
                </c:pt>
                <c:pt idx="30">
                  <c:v>-0.54454878500000004</c:v>
                </c:pt>
                <c:pt idx="31">
                  <c:v>0.60968181600000004</c:v>
                </c:pt>
                <c:pt idx="32">
                  <c:v>2.8388095277000001</c:v>
                </c:pt>
              </c:numCache>
            </c:numRef>
          </c:yVal>
          <c:smooth val="0"/>
        </c:ser>
        <c:ser>
          <c:idx val="2"/>
          <c:order val="1"/>
          <c:tx>
            <c:v>Sugar maple</c:v>
          </c:tx>
          <c:spPr>
            <a:ln>
              <a:solidFill>
                <a:schemeClr val="accent4"/>
              </a:solidFill>
            </a:ln>
          </c:spPr>
          <c:marker>
            <c:symbol val="none"/>
          </c:marker>
          <c:errBars>
            <c:errDir val="y"/>
            <c:errBarType val="both"/>
            <c:errValType val="cust"/>
            <c:noEndCap val="1"/>
            <c:plus>
              <c:numRef>
                <c:f>'Mean SBAI per plot'!$M$107:$M$139</c:f>
                <c:numCache>
                  <c:formatCode>General</c:formatCode>
                  <c:ptCount val="33"/>
                  <c:pt idx="0">
                    <c:v>0.84135718029999995</c:v>
                  </c:pt>
                  <c:pt idx="1">
                    <c:v>0.90706260729999999</c:v>
                  </c:pt>
                  <c:pt idx="2">
                    <c:v>0.62265872369999997</c:v>
                  </c:pt>
                  <c:pt idx="3">
                    <c:v>0.63582965069999997</c:v>
                  </c:pt>
                  <c:pt idx="4">
                    <c:v>0.58187183050000002</c:v>
                  </c:pt>
                  <c:pt idx="5">
                    <c:v>0.72600540680000003</c:v>
                  </c:pt>
                  <c:pt idx="6">
                    <c:v>0.54331719909999998</c:v>
                  </c:pt>
                  <c:pt idx="7">
                    <c:v>0.63905632629999998</c:v>
                  </c:pt>
                  <c:pt idx="8">
                    <c:v>0.67757451150000003</c:v>
                  </c:pt>
                  <c:pt idx="9">
                    <c:v>0.18008662389999999</c:v>
                  </c:pt>
                  <c:pt idx="10">
                    <c:v>0.28005204779999998</c:v>
                  </c:pt>
                  <c:pt idx="11">
                    <c:v>0.19317142039999999</c:v>
                  </c:pt>
                  <c:pt idx="12">
                    <c:v>0.2158908538</c:v>
                  </c:pt>
                  <c:pt idx="13">
                    <c:v>0.23320456340000001</c:v>
                  </c:pt>
                  <c:pt idx="14">
                    <c:v>0.50559561159999999</c:v>
                  </c:pt>
                  <c:pt idx="15">
                    <c:v>0.54452949520000005</c:v>
                  </c:pt>
                  <c:pt idx="16">
                    <c:v>0.26660112650000001</c:v>
                  </c:pt>
                  <c:pt idx="17">
                    <c:v>0.40805750689999998</c:v>
                  </c:pt>
                  <c:pt idx="18">
                    <c:v>0.71970396430000005</c:v>
                  </c:pt>
                  <c:pt idx="19">
                    <c:v>0.69753134360000002</c:v>
                  </c:pt>
                  <c:pt idx="20">
                    <c:v>0.32397428630000003</c:v>
                  </c:pt>
                  <c:pt idx="21">
                    <c:v>0.2616008594</c:v>
                  </c:pt>
                  <c:pt idx="22">
                    <c:v>0.2578742121</c:v>
                  </c:pt>
                  <c:pt idx="23">
                    <c:v>6.34771591E-2</c:v>
                  </c:pt>
                  <c:pt idx="24">
                    <c:v>0.2657777066</c:v>
                  </c:pt>
                  <c:pt idx="25">
                    <c:v>0.45659531980000001</c:v>
                  </c:pt>
                  <c:pt idx="26">
                    <c:v>0.52444116399999996</c:v>
                  </c:pt>
                  <c:pt idx="27">
                    <c:v>0.44554305750000001</c:v>
                  </c:pt>
                  <c:pt idx="28">
                    <c:v>0.34932288049999999</c:v>
                  </c:pt>
                  <c:pt idx="29">
                    <c:v>0.42124098760000001</c:v>
                  </c:pt>
                  <c:pt idx="30">
                    <c:v>0.53566510389999999</c:v>
                  </c:pt>
                  <c:pt idx="31">
                    <c:v>0.27022021330000001</c:v>
                  </c:pt>
                  <c:pt idx="32">
                    <c:v>0.43021849220000002</c:v>
                  </c:pt>
                </c:numCache>
              </c:numRef>
            </c:plus>
            <c:minus>
              <c:numRef>
                <c:f>'Mean SBAI per plot'!$M$107:$M$139</c:f>
                <c:numCache>
                  <c:formatCode>General</c:formatCode>
                  <c:ptCount val="33"/>
                  <c:pt idx="0">
                    <c:v>0.84135718029999995</c:v>
                  </c:pt>
                  <c:pt idx="1">
                    <c:v>0.90706260729999999</c:v>
                  </c:pt>
                  <c:pt idx="2">
                    <c:v>0.62265872369999997</c:v>
                  </c:pt>
                  <c:pt idx="3">
                    <c:v>0.63582965069999997</c:v>
                  </c:pt>
                  <c:pt idx="4">
                    <c:v>0.58187183050000002</c:v>
                  </c:pt>
                  <c:pt idx="5">
                    <c:v>0.72600540680000003</c:v>
                  </c:pt>
                  <c:pt idx="6">
                    <c:v>0.54331719909999998</c:v>
                  </c:pt>
                  <c:pt idx="7">
                    <c:v>0.63905632629999998</c:v>
                  </c:pt>
                  <c:pt idx="8">
                    <c:v>0.67757451150000003</c:v>
                  </c:pt>
                  <c:pt idx="9">
                    <c:v>0.18008662389999999</c:v>
                  </c:pt>
                  <c:pt idx="10">
                    <c:v>0.28005204779999998</c:v>
                  </c:pt>
                  <c:pt idx="11">
                    <c:v>0.19317142039999999</c:v>
                  </c:pt>
                  <c:pt idx="12">
                    <c:v>0.2158908538</c:v>
                  </c:pt>
                  <c:pt idx="13">
                    <c:v>0.23320456340000001</c:v>
                  </c:pt>
                  <c:pt idx="14">
                    <c:v>0.50559561159999999</c:v>
                  </c:pt>
                  <c:pt idx="15">
                    <c:v>0.54452949520000005</c:v>
                  </c:pt>
                  <c:pt idx="16">
                    <c:v>0.26660112650000001</c:v>
                  </c:pt>
                  <c:pt idx="17">
                    <c:v>0.40805750689999998</c:v>
                  </c:pt>
                  <c:pt idx="18">
                    <c:v>0.71970396430000005</c:v>
                  </c:pt>
                  <c:pt idx="19">
                    <c:v>0.69753134360000002</c:v>
                  </c:pt>
                  <c:pt idx="20">
                    <c:v>0.32397428630000003</c:v>
                  </c:pt>
                  <c:pt idx="21">
                    <c:v>0.2616008594</c:v>
                  </c:pt>
                  <c:pt idx="22">
                    <c:v>0.2578742121</c:v>
                  </c:pt>
                  <c:pt idx="23">
                    <c:v>6.34771591E-2</c:v>
                  </c:pt>
                  <c:pt idx="24">
                    <c:v>0.2657777066</c:v>
                  </c:pt>
                  <c:pt idx="25">
                    <c:v>0.45659531980000001</c:v>
                  </c:pt>
                  <c:pt idx="26">
                    <c:v>0.52444116399999996</c:v>
                  </c:pt>
                  <c:pt idx="27">
                    <c:v>0.44554305750000001</c:v>
                  </c:pt>
                  <c:pt idx="28">
                    <c:v>0.34932288049999999</c:v>
                  </c:pt>
                  <c:pt idx="29">
                    <c:v>0.42124098760000001</c:v>
                  </c:pt>
                  <c:pt idx="30">
                    <c:v>0.53566510389999999</c:v>
                  </c:pt>
                  <c:pt idx="31">
                    <c:v>0.27022021330000001</c:v>
                  </c:pt>
                  <c:pt idx="32">
                    <c:v>0.43021849220000002</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plot'!$D$107:$D$139</c:f>
              <c:numCache>
                <c:formatCode>General</c:formatCode>
                <c:ptCount val="33"/>
                <c:pt idx="0">
                  <c:v>0.40042280099999999</c:v>
                </c:pt>
                <c:pt idx="1">
                  <c:v>0.528755317</c:v>
                </c:pt>
                <c:pt idx="2">
                  <c:v>0.45272663000000002</c:v>
                </c:pt>
                <c:pt idx="3">
                  <c:v>0.61314966900000001</c:v>
                </c:pt>
                <c:pt idx="4">
                  <c:v>0.8254052167</c:v>
                </c:pt>
                <c:pt idx="5">
                  <c:v>1.2012303</c:v>
                </c:pt>
                <c:pt idx="6">
                  <c:v>8.0181304699999997E-2</c:v>
                </c:pt>
                <c:pt idx="7">
                  <c:v>0.32340754900000002</c:v>
                </c:pt>
                <c:pt idx="8">
                  <c:v>-1.3648124159999999</c:v>
                </c:pt>
                <c:pt idx="9">
                  <c:v>-1.2323239459999999</c:v>
                </c:pt>
                <c:pt idx="10">
                  <c:v>0.32792125900000002</c:v>
                </c:pt>
                <c:pt idx="11">
                  <c:v>0.91992413900000003</c:v>
                </c:pt>
                <c:pt idx="12">
                  <c:v>0.44942687469999998</c:v>
                </c:pt>
                <c:pt idx="13">
                  <c:v>6.57987773E-2</c:v>
                </c:pt>
                <c:pt idx="14">
                  <c:v>1.7413706747</c:v>
                </c:pt>
                <c:pt idx="15">
                  <c:v>1.329966336</c:v>
                </c:pt>
                <c:pt idx="16">
                  <c:v>0.73308169229999998</c:v>
                </c:pt>
                <c:pt idx="17">
                  <c:v>0.47072685669999997</c:v>
                </c:pt>
                <c:pt idx="18">
                  <c:v>0.446775221</c:v>
                </c:pt>
                <c:pt idx="19">
                  <c:v>-9.5405012999999997E-2</c:v>
                </c:pt>
                <c:pt idx="20">
                  <c:v>-0.85407024499999995</c:v>
                </c:pt>
                <c:pt idx="21">
                  <c:v>-1.076483793</c:v>
                </c:pt>
                <c:pt idx="22">
                  <c:v>-0.76866853800000001</c:v>
                </c:pt>
                <c:pt idx="23">
                  <c:v>-0.36708000400000002</c:v>
                </c:pt>
                <c:pt idx="24">
                  <c:v>0.35013401700000002</c:v>
                </c:pt>
                <c:pt idx="25">
                  <c:v>0.126694585</c:v>
                </c:pt>
                <c:pt idx="26">
                  <c:v>-0.91810260799999999</c:v>
                </c:pt>
                <c:pt idx="27">
                  <c:v>-1.4795572260000001</c:v>
                </c:pt>
                <c:pt idx="28">
                  <c:v>-0.50757299499999997</c:v>
                </c:pt>
                <c:pt idx="29">
                  <c:v>-0.20483822099999999</c:v>
                </c:pt>
                <c:pt idx="30">
                  <c:v>-1.611541299</c:v>
                </c:pt>
                <c:pt idx="31">
                  <c:v>-0.82801960600000002</c:v>
                </c:pt>
                <c:pt idx="32">
                  <c:v>-7.8623307000000003E-2</c:v>
                </c:pt>
              </c:numCache>
            </c:numRef>
          </c:yVal>
          <c:smooth val="0"/>
        </c:ser>
        <c:dLbls>
          <c:showLegendKey val="0"/>
          <c:showVal val="0"/>
          <c:showCatName val="0"/>
          <c:showSerName val="0"/>
          <c:showPercent val="0"/>
          <c:showBubbleSize val="0"/>
        </c:dLbls>
        <c:axId val="393141192"/>
        <c:axId val="393141576"/>
      </c:scatterChart>
      <c:valAx>
        <c:axId val="393141192"/>
        <c:scaling>
          <c:orientation val="minMax"/>
          <c:max val="2012"/>
          <c:min val="1980"/>
        </c:scaling>
        <c:delete val="0"/>
        <c:axPos val="b"/>
        <c:title>
          <c:tx>
            <c:rich>
              <a:bodyPr/>
              <a:lstStyle/>
              <a:p>
                <a:pPr>
                  <a:defRPr/>
                </a:pPr>
                <a:r>
                  <a:rPr lang="en-US"/>
                  <a:t>Year</a:t>
                </a:r>
              </a:p>
            </c:rich>
          </c:tx>
          <c:layout>
            <c:manualLayout>
              <c:xMode val="edge"/>
              <c:yMode val="edge"/>
              <c:x val="0.50276372253552604"/>
              <c:y val="0.80467765062415697"/>
            </c:manualLayout>
          </c:layout>
          <c:overlay val="0"/>
        </c:title>
        <c:numFmt formatCode="General" sourceLinked="1"/>
        <c:majorTickMark val="cross"/>
        <c:minorTickMark val="in"/>
        <c:tickLblPos val="nextTo"/>
        <c:spPr>
          <a:ln>
            <a:solidFill>
              <a:schemeClr val="tx1">
                <a:lumMod val="75000"/>
                <a:lumOff val="25000"/>
              </a:schemeClr>
            </a:solidFill>
          </a:ln>
        </c:spPr>
        <c:crossAx val="393141576"/>
        <c:crossesAt val="-3"/>
        <c:crossBetween val="midCat"/>
        <c:majorUnit val="5"/>
      </c:valAx>
      <c:valAx>
        <c:axId val="393141576"/>
        <c:scaling>
          <c:orientation val="minMax"/>
          <c:max val="3"/>
          <c:min val="-3"/>
        </c:scaling>
        <c:delete val="0"/>
        <c:axPos val="l"/>
        <c:majorGridlines>
          <c:spPr>
            <a:ln>
              <a:solidFill>
                <a:schemeClr val="bg1">
                  <a:lumMod val="65000"/>
                </a:schemeClr>
              </a:solidFill>
            </a:ln>
          </c:spPr>
        </c:majorGridlines>
        <c:title>
          <c:tx>
            <c:rich>
              <a:bodyPr rot="-5400000" vert="horz"/>
              <a:lstStyle/>
              <a:p>
                <a:pPr>
                  <a:defRPr/>
                </a:pPr>
                <a:r>
                  <a:rPr lang="en-US"/>
                  <a:t>Z-score</a:t>
                </a:r>
              </a:p>
            </c:rich>
          </c:tx>
          <c:layout>
            <c:manualLayout>
              <c:xMode val="edge"/>
              <c:yMode val="edge"/>
              <c:x val="1.0158019631107799E-3"/>
              <c:y val="0.37916731562400802"/>
            </c:manualLayout>
          </c:layout>
          <c:overlay val="0"/>
        </c:title>
        <c:numFmt formatCode="General" sourceLinked="1"/>
        <c:majorTickMark val="cross"/>
        <c:minorTickMark val="none"/>
        <c:tickLblPos val="nextTo"/>
        <c:spPr>
          <a:ln>
            <a:solidFill>
              <a:schemeClr val="tx1">
                <a:lumMod val="75000"/>
                <a:lumOff val="25000"/>
              </a:schemeClr>
            </a:solidFill>
          </a:ln>
        </c:spPr>
        <c:crossAx val="393141192"/>
        <c:crosses val="autoZero"/>
        <c:crossBetween val="midCat"/>
        <c:minorUnit val="0.2"/>
      </c:valAx>
      <c:spPr>
        <a:noFill/>
        <a:ln>
          <a:solidFill>
            <a:schemeClr val="tx1">
              <a:lumMod val="75000"/>
              <a:lumOff val="25000"/>
            </a:schemeClr>
          </a:solidFill>
        </a:ln>
      </c:spPr>
    </c:plotArea>
    <c:legend>
      <c:legendPos val="t"/>
      <c:layout/>
      <c:overlay val="0"/>
      <c:txPr>
        <a:bodyPr/>
        <a:lstStyle/>
        <a:p>
          <a:pPr>
            <a:defRPr sz="1800"/>
          </a:pPr>
          <a:endParaRPr lang="en-US"/>
        </a:p>
      </c:txPr>
    </c:legend>
    <c:plotVisOnly val="1"/>
    <c:dispBlanksAs val="gap"/>
    <c:showDLblsOverMax val="0"/>
  </c:chart>
  <c:spPr>
    <a:noFill/>
    <a:ln>
      <a:noFill/>
    </a:ln>
  </c:spPr>
  <c:txPr>
    <a:bodyPr/>
    <a:lstStyle/>
    <a:p>
      <a:pPr>
        <a:defRPr sz="1400">
          <a:latin typeface="Cambria"/>
          <a:cs typeface="Cambria"/>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Balsam fir</a:t>
            </a:r>
          </a:p>
        </c:rich>
      </c:tx>
      <c:layout>
        <c:manualLayout>
          <c:xMode val="edge"/>
          <c:yMode val="edge"/>
          <c:x val="4.6495664114369901E-2"/>
          <c:y val="7.1877314401001105E-2"/>
        </c:manualLayout>
      </c:layout>
      <c:overlay val="1"/>
    </c:title>
    <c:autoTitleDeleted val="0"/>
    <c:plotArea>
      <c:layout>
        <c:manualLayout>
          <c:layoutTarget val="inner"/>
          <c:xMode val="edge"/>
          <c:yMode val="edge"/>
          <c:x val="4.4183813315184402E-2"/>
          <c:y val="3.3287101248266303E-2"/>
          <c:w val="0.91163237336963099"/>
          <c:h val="0.81020192872479802"/>
        </c:manualLayout>
      </c:layout>
      <c:barChart>
        <c:barDir val="col"/>
        <c:grouping val="clustered"/>
        <c:varyColors val="0"/>
        <c:ser>
          <c:idx val="1"/>
          <c:order val="1"/>
          <c:tx>
            <c:v>N trees (ABBA)</c:v>
          </c:tx>
          <c:spPr>
            <a:solidFill>
              <a:schemeClr val="bg1">
                <a:lumMod val="85000"/>
              </a:schemeClr>
            </a:solidFill>
            <a:ln w="15875">
              <a:solidFill>
                <a:schemeClr val="bg1">
                  <a:lumMod val="85000"/>
                </a:schemeClr>
              </a:solidFill>
              <a:prstDash val="sysDash"/>
            </a:ln>
          </c:spPr>
          <c:invertIfNegative val="0"/>
          <c:cat>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cat>
          <c:val>
            <c:numRef>
              <c:f>Sheet2!$R$4:$R$121</c:f>
              <c:numCache>
                <c:formatCode>General</c:formatCode>
                <c:ptCount val="1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2</c:v>
                </c:pt>
                <c:pt idx="16">
                  <c:v>3</c:v>
                </c:pt>
                <c:pt idx="17">
                  <c:v>3</c:v>
                </c:pt>
                <c:pt idx="18">
                  <c:v>3</c:v>
                </c:pt>
                <c:pt idx="19">
                  <c:v>4</c:v>
                </c:pt>
                <c:pt idx="20">
                  <c:v>5</c:v>
                </c:pt>
                <c:pt idx="21">
                  <c:v>5</c:v>
                </c:pt>
                <c:pt idx="22">
                  <c:v>5</c:v>
                </c:pt>
                <c:pt idx="23">
                  <c:v>6</c:v>
                </c:pt>
                <c:pt idx="24">
                  <c:v>9</c:v>
                </c:pt>
                <c:pt idx="25">
                  <c:v>9</c:v>
                </c:pt>
                <c:pt idx="26">
                  <c:v>10</c:v>
                </c:pt>
                <c:pt idx="27">
                  <c:v>10</c:v>
                </c:pt>
                <c:pt idx="28">
                  <c:v>10</c:v>
                </c:pt>
                <c:pt idx="29">
                  <c:v>11</c:v>
                </c:pt>
                <c:pt idx="30">
                  <c:v>11</c:v>
                </c:pt>
                <c:pt idx="31">
                  <c:v>11</c:v>
                </c:pt>
                <c:pt idx="32">
                  <c:v>11</c:v>
                </c:pt>
                <c:pt idx="33">
                  <c:v>13</c:v>
                </c:pt>
                <c:pt idx="34">
                  <c:v>14</c:v>
                </c:pt>
                <c:pt idx="35">
                  <c:v>15</c:v>
                </c:pt>
                <c:pt idx="36">
                  <c:v>15</c:v>
                </c:pt>
                <c:pt idx="37">
                  <c:v>15</c:v>
                </c:pt>
                <c:pt idx="38">
                  <c:v>15</c:v>
                </c:pt>
                <c:pt idx="39">
                  <c:v>16</c:v>
                </c:pt>
                <c:pt idx="40">
                  <c:v>16</c:v>
                </c:pt>
                <c:pt idx="41">
                  <c:v>16</c:v>
                </c:pt>
                <c:pt idx="42">
                  <c:v>16</c:v>
                </c:pt>
                <c:pt idx="43">
                  <c:v>18</c:v>
                </c:pt>
                <c:pt idx="44">
                  <c:v>18</c:v>
                </c:pt>
                <c:pt idx="45">
                  <c:v>18</c:v>
                </c:pt>
                <c:pt idx="46">
                  <c:v>19</c:v>
                </c:pt>
                <c:pt idx="47">
                  <c:v>20</c:v>
                </c:pt>
                <c:pt idx="48">
                  <c:v>21</c:v>
                </c:pt>
                <c:pt idx="49">
                  <c:v>21</c:v>
                </c:pt>
                <c:pt idx="50">
                  <c:v>21</c:v>
                </c:pt>
                <c:pt idx="51">
                  <c:v>22</c:v>
                </c:pt>
                <c:pt idx="52">
                  <c:v>23</c:v>
                </c:pt>
                <c:pt idx="53">
                  <c:v>24</c:v>
                </c:pt>
                <c:pt idx="54">
                  <c:v>24</c:v>
                </c:pt>
                <c:pt idx="55">
                  <c:v>24</c:v>
                </c:pt>
                <c:pt idx="56">
                  <c:v>24</c:v>
                </c:pt>
                <c:pt idx="57">
                  <c:v>24</c:v>
                </c:pt>
                <c:pt idx="58">
                  <c:v>24</c:v>
                </c:pt>
                <c:pt idx="59">
                  <c:v>25</c:v>
                </c:pt>
                <c:pt idx="60">
                  <c:v>26</c:v>
                </c:pt>
                <c:pt idx="61">
                  <c:v>26</c:v>
                </c:pt>
                <c:pt idx="62">
                  <c:v>26</c:v>
                </c:pt>
                <c:pt idx="63">
                  <c:v>26</c:v>
                </c:pt>
                <c:pt idx="64">
                  <c:v>27</c:v>
                </c:pt>
                <c:pt idx="65">
                  <c:v>27</c:v>
                </c:pt>
                <c:pt idx="66">
                  <c:v>29</c:v>
                </c:pt>
                <c:pt idx="67">
                  <c:v>29</c:v>
                </c:pt>
                <c:pt idx="68">
                  <c:v>29</c:v>
                </c:pt>
                <c:pt idx="69">
                  <c:v>29</c:v>
                </c:pt>
                <c:pt idx="70">
                  <c:v>30</c:v>
                </c:pt>
                <c:pt idx="71">
                  <c:v>30</c:v>
                </c:pt>
                <c:pt idx="72">
                  <c:v>30</c:v>
                </c:pt>
                <c:pt idx="73">
                  <c:v>31</c:v>
                </c:pt>
                <c:pt idx="74">
                  <c:v>31</c:v>
                </c:pt>
                <c:pt idx="75">
                  <c:v>31</c:v>
                </c:pt>
                <c:pt idx="76">
                  <c:v>32</c:v>
                </c:pt>
                <c:pt idx="77">
                  <c:v>32</c:v>
                </c:pt>
                <c:pt idx="78">
                  <c:v>32</c:v>
                </c:pt>
                <c:pt idx="79">
                  <c:v>32</c:v>
                </c:pt>
                <c:pt idx="80">
                  <c:v>32</c:v>
                </c:pt>
                <c:pt idx="81">
                  <c:v>32</c:v>
                </c:pt>
                <c:pt idx="82">
                  <c:v>33</c:v>
                </c:pt>
                <c:pt idx="83">
                  <c:v>33</c:v>
                </c:pt>
                <c:pt idx="84">
                  <c:v>33</c:v>
                </c:pt>
                <c:pt idx="85">
                  <c:v>33</c:v>
                </c:pt>
                <c:pt idx="86">
                  <c:v>33</c:v>
                </c:pt>
                <c:pt idx="87">
                  <c:v>34</c:v>
                </c:pt>
                <c:pt idx="88">
                  <c:v>34</c:v>
                </c:pt>
                <c:pt idx="89">
                  <c:v>34</c:v>
                </c:pt>
                <c:pt idx="90">
                  <c:v>34</c:v>
                </c:pt>
                <c:pt idx="91">
                  <c:v>34</c:v>
                </c:pt>
                <c:pt idx="92">
                  <c:v>34</c:v>
                </c:pt>
                <c:pt idx="93">
                  <c:v>34</c:v>
                </c:pt>
                <c:pt idx="94">
                  <c:v>34</c:v>
                </c:pt>
                <c:pt idx="95">
                  <c:v>34</c:v>
                </c:pt>
                <c:pt idx="96">
                  <c:v>34</c:v>
                </c:pt>
                <c:pt idx="97">
                  <c:v>34</c:v>
                </c:pt>
                <c:pt idx="98">
                  <c:v>34</c:v>
                </c:pt>
                <c:pt idx="99">
                  <c:v>34</c:v>
                </c:pt>
                <c:pt idx="100">
                  <c:v>34</c:v>
                </c:pt>
                <c:pt idx="101">
                  <c:v>34</c:v>
                </c:pt>
                <c:pt idx="102">
                  <c:v>34</c:v>
                </c:pt>
                <c:pt idx="103">
                  <c:v>34</c:v>
                </c:pt>
                <c:pt idx="104">
                  <c:v>34</c:v>
                </c:pt>
                <c:pt idx="105">
                  <c:v>34</c:v>
                </c:pt>
                <c:pt idx="106">
                  <c:v>34</c:v>
                </c:pt>
                <c:pt idx="107">
                  <c:v>34</c:v>
                </c:pt>
                <c:pt idx="108">
                  <c:v>34</c:v>
                </c:pt>
                <c:pt idx="109">
                  <c:v>34</c:v>
                </c:pt>
                <c:pt idx="110">
                  <c:v>34</c:v>
                </c:pt>
                <c:pt idx="111">
                  <c:v>34</c:v>
                </c:pt>
                <c:pt idx="112">
                  <c:v>34</c:v>
                </c:pt>
                <c:pt idx="113">
                  <c:v>34</c:v>
                </c:pt>
                <c:pt idx="114">
                  <c:v>34</c:v>
                </c:pt>
                <c:pt idx="115">
                  <c:v>34</c:v>
                </c:pt>
                <c:pt idx="116">
                  <c:v>34</c:v>
                </c:pt>
                <c:pt idx="117">
                  <c:v>34</c:v>
                </c:pt>
              </c:numCache>
            </c:numRef>
          </c:val>
        </c:ser>
        <c:dLbls>
          <c:showLegendKey val="0"/>
          <c:showVal val="0"/>
          <c:showCatName val="0"/>
          <c:showSerName val="0"/>
          <c:showPercent val="0"/>
          <c:showBubbleSize val="0"/>
        </c:dLbls>
        <c:gapWidth val="0"/>
        <c:axId val="423511304"/>
        <c:axId val="423510912"/>
      </c:barChart>
      <c:scatterChart>
        <c:scatterStyle val="smoothMarker"/>
        <c:varyColors val="0"/>
        <c:ser>
          <c:idx val="0"/>
          <c:order val="0"/>
          <c:tx>
            <c:v>ABBA</c:v>
          </c:tx>
          <c:spPr>
            <a:ln w="38100"/>
          </c:spPr>
          <c:marker>
            <c:symbol val="none"/>
          </c:marker>
          <c:errBars>
            <c:errDir val="y"/>
            <c:errBarType val="both"/>
            <c:errValType val="cust"/>
            <c:noEndCap val="1"/>
            <c:plus>
              <c:numRef>
                <c:f>Sheet2!$J$4:$J$121</c:f>
                <c:numCache>
                  <c:formatCode>General</c:formatCode>
                  <c:ptCount val="118"/>
                  <c:pt idx="15">
                    <c:v>0.53868732149999998</c:v>
                  </c:pt>
                  <c:pt idx="16">
                    <c:v>0.74617101929999996</c:v>
                  </c:pt>
                  <c:pt idx="17">
                    <c:v>0.73208004640000002</c:v>
                  </c:pt>
                  <c:pt idx="18">
                    <c:v>0.69986696429999995</c:v>
                  </c:pt>
                  <c:pt idx="19">
                    <c:v>0.41413748779999998</c:v>
                  </c:pt>
                  <c:pt idx="20">
                    <c:v>0.40165639040000001</c:v>
                  </c:pt>
                  <c:pt idx="21">
                    <c:v>0.43188907980000002</c:v>
                  </c:pt>
                  <c:pt idx="22">
                    <c:v>0.4581659777</c:v>
                  </c:pt>
                  <c:pt idx="23">
                    <c:v>0.62318940700000003</c:v>
                  </c:pt>
                  <c:pt idx="24">
                    <c:v>0.54165563699999997</c:v>
                  </c:pt>
                  <c:pt idx="25">
                    <c:v>0.59250481740000005</c:v>
                  </c:pt>
                  <c:pt idx="26">
                    <c:v>0.60167219630000002</c:v>
                  </c:pt>
                  <c:pt idx="27">
                    <c:v>0.47745157690000001</c:v>
                  </c:pt>
                  <c:pt idx="28">
                    <c:v>0.55886753929999999</c:v>
                  </c:pt>
                  <c:pt idx="29">
                    <c:v>0.47831522970000001</c:v>
                  </c:pt>
                  <c:pt idx="30">
                    <c:v>0.42155200729999998</c:v>
                  </c:pt>
                  <c:pt idx="31">
                    <c:v>0.38171438870000002</c:v>
                  </c:pt>
                  <c:pt idx="32">
                    <c:v>0.31386308089999998</c:v>
                  </c:pt>
                  <c:pt idx="33">
                    <c:v>0.30613019609999997</c:v>
                  </c:pt>
                  <c:pt idx="34">
                    <c:v>0.32826103089999997</c:v>
                  </c:pt>
                  <c:pt idx="35">
                    <c:v>0.29306660490000003</c:v>
                  </c:pt>
                  <c:pt idx="36">
                    <c:v>0.31815523610000002</c:v>
                  </c:pt>
                  <c:pt idx="37">
                    <c:v>0.3630239817</c:v>
                  </c:pt>
                  <c:pt idx="38">
                    <c:v>0.34976540569999998</c:v>
                  </c:pt>
                  <c:pt idx="39">
                    <c:v>0.29628240839999997</c:v>
                  </c:pt>
                  <c:pt idx="40">
                    <c:v>0.34806762299999999</c:v>
                  </c:pt>
                  <c:pt idx="41">
                    <c:v>0.36122475170000001</c:v>
                  </c:pt>
                  <c:pt idx="42">
                    <c:v>0.37386125260000003</c:v>
                  </c:pt>
                  <c:pt idx="43">
                    <c:v>0.42809537089999999</c:v>
                  </c:pt>
                  <c:pt idx="44">
                    <c:v>0.4515420094</c:v>
                  </c:pt>
                  <c:pt idx="45">
                    <c:v>0.36277304690000001</c:v>
                  </c:pt>
                  <c:pt idx="46">
                    <c:v>0.42092620539999998</c:v>
                  </c:pt>
                  <c:pt idx="47">
                    <c:v>0.39403497009999999</c:v>
                  </c:pt>
                  <c:pt idx="48">
                    <c:v>0.41709871380000002</c:v>
                  </c:pt>
                  <c:pt idx="49">
                    <c:v>0.47057891680000002</c:v>
                  </c:pt>
                  <c:pt idx="50">
                    <c:v>0.49895878399999999</c:v>
                  </c:pt>
                  <c:pt idx="51">
                    <c:v>0.47686555390000002</c:v>
                  </c:pt>
                  <c:pt idx="52">
                    <c:v>0.37324264169999999</c:v>
                  </c:pt>
                  <c:pt idx="53">
                    <c:v>0.41030417949999998</c:v>
                  </c:pt>
                  <c:pt idx="54">
                    <c:v>0.49945102250000001</c:v>
                  </c:pt>
                  <c:pt idx="55">
                    <c:v>0.3892300669</c:v>
                  </c:pt>
                  <c:pt idx="56">
                    <c:v>0.45828469599999999</c:v>
                  </c:pt>
                  <c:pt idx="57">
                    <c:v>0.53870222300000004</c:v>
                  </c:pt>
                  <c:pt idx="58">
                    <c:v>0.49485799289999999</c:v>
                  </c:pt>
                  <c:pt idx="59">
                    <c:v>0.49125308760000003</c:v>
                  </c:pt>
                  <c:pt idx="60">
                    <c:v>0.50614835970000005</c:v>
                  </c:pt>
                  <c:pt idx="61">
                    <c:v>0.28649669770000002</c:v>
                  </c:pt>
                  <c:pt idx="62">
                    <c:v>0.42567950189999998</c:v>
                  </c:pt>
                  <c:pt idx="63">
                    <c:v>0.43816839060000001</c:v>
                  </c:pt>
                  <c:pt idx="64">
                    <c:v>0.42273789070000001</c:v>
                  </c:pt>
                  <c:pt idx="65">
                    <c:v>0.29944790539999999</c:v>
                  </c:pt>
                  <c:pt idx="66">
                    <c:v>0.41946085620000001</c:v>
                  </c:pt>
                  <c:pt idx="67">
                    <c:v>0.33404462080000002</c:v>
                  </c:pt>
                  <c:pt idx="68">
                    <c:v>0.29706706220000001</c:v>
                  </c:pt>
                  <c:pt idx="69">
                    <c:v>0.4193664601</c:v>
                  </c:pt>
                  <c:pt idx="70">
                    <c:v>0.44499167810000001</c:v>
                  </c:pt>
                  <c:pt idx="71">
                    <c:v>0.45488805850000003</c:v>
                  </c:pt>
                  <c:pt idx="72">
                    <c:v>0.47485870699999999</c:v>
                  </c:pt>
                  <c:pt idx="73">
                    <c:v>0.47254959229999999</c:v>
                  </c:pt>
                  <c:pt idx="74">
                    <c:v>0.56943659570000005</c:v>
                  </c:pt>
                  <c:pt idx="75">
                    <c:v>0.62449117720000002</c:v>
                  </c:pt>
                  <c:pt idx="76">
                    <c:v>0.53588835670000001</c:v>
                  </c:pt>
                  <c:pt idx="77">
                    <c:v>0.49879619079999998</c:v>
                  </c:pt>
                  <c:pt idx="78">
                    <c:v>0.6469018996</c:v>
                  </c:pt>
                  <c:pt idx="79">
                    <c:v>0.60875180399999995</c:v>
                  </c:pt>
                  <c:pt idx="80">
                    <c:v>0.65688556939999998</c:v>
                  </c:pt>
                  <c:pt idx="81">
                    <c:v>0.67908334439999996</c:v>
                  </c:pt>
                  <c:pt idx="82">
                    <c:v>0.55484763319999997</c:v>
                  </c:pt>
                  <c:pt idx="83">
                    <c:v>0.56638361420000005</c:v>
                  </c:pt>
                  <c:pt idx="84">
                    <c:v>0.668962269</c:v>
                  </c:pt>
                  <c:pt idx="85">
                    <c:v>0.80539039840000004</c:v>
                  </c:pt>
                  <c:pt idx="86">
                    <c:v>0.63416308639999996</c:v>
                  </c:pt>
                  <c:pt idx="87">
                    <c:v>0.58825657419999999</c:v>
                  </c:pt>
                  <c:pt idx="88">
                    <c:v>0.73843676410000003</c:v>
                  </c:pt>
                  <c:pt idx="89">
                    <c:v>0.63481101139999996</c:v>
                  </c:pt>
                  <c:pt idx="90">
                    <c:v>0.68526734540000001</c:v>
                  </c:pt>
                  <c:pt idx="91">
                    <c:v>0.61808077189999999</c:v>
                  </c:pt>
                  <c:pt idx="92">
                    <c:v>0.66326365570000001</c:v>
                  </c:pt>
                  <c:pt idx="93">
                    <c:v>0.59930244160000001</c:v>
                  </c:pt>
                  <c:pt idx="94">
                    <c:v>0.61505931970000005</c:v>
                  </c:pt>
                  <c:pt idx="95">
                    <c:v>0.70766255069999995</c:v>
                  </c:pt>
                  <c:pt idx="96">
                    <c:v>0.73356830429999997</c:v>
                  </c:pt>
                  <c:pt idx="97">
                    <c:v>0.6985915841</c:v>
                  </c:pt>
                  <c:pt idx="98">
                    <c:v>0.76548592090000001</c:v>
                  </c:pt>
                  <c:pt idx="99">
                    <c:v>0.62890161759999996</c:v>
                  </c:pt>
                  <c:pt idx="100">
                    <c:v>0.81527230480000001</c:v>
                  </c:pt>
                  <c:pt idx="101">
                    <c:v>0.7033749051</c:v>
                  </c:pt>
                  <c:pt idx="102">
                    <c:v>0.76375287140000003</c:v>
                  </c:pt>
                  <c:pt idx="103">
                    <c:v>0.63614473299999996</c:v>
                  </c:pt>
                  <c:pt idx="104">
                    <c:v>0.74986496229999999</c:v>
                  </c:pt>
                  <c:pt idx="105">
                    <c:v>0.74655609410000001</c:v>
                  </c:pt>
                  <c:pt idx="106">
                    <c:v>0.89476541430000001</c:v>
                  </c:pt>
                  <c:pt idx="107">
                    <c:v>0.81757433820000003</c:v>
                  </c:pt>
                  <c:pt idx="108">
                    <c:v>0.7516648091</c:v>
                  </c:pt>
                  <c:pt idx="109">
                    <c:v>0.77577396440000002</c:v>
                  </c:pt>
                  <c:pt idx="110">
                    <c:v>0.82070208200000005</c:v>
                  </c:pt>
                  <c:pt idx="111">
                    <c:v>0.71212199899999995</c:v>
                  </c:pt>
                  <c:pt idx="112">
                    <c:v>0.95279344070000005</c:v>
                  </c:pt>
                  <c:pt idx="113">
                    <c:v>0.83983480659999998</c:v>
                  </c:pt>
                  <c:pt idx="114">
                    <c:v>0.94781924679999996</c:v>
                  </c:pt>
                  <c:pt idx="115">
                    <c:v>1.002883395</c:v>
                  </c:pt>
                  <c:pt idx="116">
                    <c:v>0.83339663750000004</c:v>
                  </c:pt>
                  <c:pt idx="117">
                    <c:v>0.97251014170000005</c:v>
                  </c:pt>
                </c:numCache>
              </c:numRef>
            </c:plus>
            <c:minus>
              <c:numRef>
                <c:f>Sheet2!$J$4:$J$121</c:f>
                <c:numCache>
                  <c:formatCode>General</c:formatCode>
                  <c:ptCount val="118"/>
                  <c:pt idx="15">
                    <c:v>0.53868732149999998</c:v>
                  </c:pt>
                  <c:pt idx="16">
                    <c:v>0.74617101929999996</c:v>
                  </c:pt>
                  <c:pt idx="17">
                    <c:v>0.73208004640000002</c:v>
                  </c:pt>
                  <c:pt idx="18">
                    <c:v>0.69986696429999995</c:v>
                  </c:pt>
                  <c:pt idx="19">
                    <c:v>0.41413748779999998</c:v>
                  </c:pt>
                  <c:pt idx="20">
                    <c:v>0.40165639040000001</c:v>
                  </c:pt>
                  <c:pt idx="21">
                    <c:v>0.43188907980000002</c:v>
                  </c:pt>
                  <c:pt idx="22">
                    <c:v>0.4581659777</c:v>
                  </c:pt>
                  <c:pt idx="23">
                    <c:v>0.62318940700000003</c:v>
                  </c:pt>
                  <c:pt idx="24">
                    <c:v>0.54165563699999997</c:v>
                  </c:pt>
                  <c:pt idx="25">
                    <c:v>0.59250481740000005</c:v>
                  </c:pt>
                  <c:pt idx="26">
                    <c:v>0.60167219630000002</c:v>
                  </c:pt>
                  <c:pt idx="27">
                    <c:v>0.47745157690000001</c:v>
                  </c:pt>
                  <c:pt idx="28">
                    <c:v>0.55886753929999999</c:v>
                  </c:pt>
                  <c:pt idx="29">
                    <c:v>0.47831522970000001</c:v>
                  </c:pt>
                  <c:pt idx="30">
                    <c:v>0.42155200729999998</c:v>
                  </c:pt>
                  <c:pt idx="31">
                    <c:v>0.38171438870000002</c:v>
                  </c:pt>
                  <c:pt idx="32">
                    <c:v>0.31386308089999998</c:v>
                  </c:pt>
                  <c:pt idx="33">
                    <c:v>0.30613019609999997</c:v>
                  </c:pt>
                  <c:pt idx="34">
                    <c:v>0.32826103089999997</c:v>
                  </c:pt>
                  <c:pt idx="35">
                    <c:v>0.29306660490000003</c:v>
                  </c:pt>
                  <c:pt idx="36">
                    <c:v>0.31815523610000002</c:v>
                  </c:pt>
                  <c:pt idx="37">
                    <c:v>0.3630239817</c:v>
                  </c:pt>
                  <c:pt idx="38">
                    <c:v>0.34976540569999998</c:v>
                  </c:pt>
                  <c:pt idx="39">
                    <c:v>0.29628240839999997</c:v>
                  </c:pt>
                  <c:pt idx="40">
                    <c:v>0.34806762299999999</c:v>
                  </c:pt>
                  <c:pt idx="41">
                    <c:v>0.36122475170000001</c:v>
                  </c:pt>
                  <c:pt idx="42">
                    <c:v>0.37386125260000003</c:v>
                  </c:pt>
                  <c:pt idx="43">
                    <c:v>0.42809537089999999</c:v>
                  </c:pt>
                  <c:pt idx="44">
                    <c:v>0.4515420094</c:v>
                  </c:pt>
                  <c:pt idx="45">
                    <c:v>0.36277304690000001</c:v>
                  </c:pt>
                  <c:pt idx="46">
                    <c:v>0.42092620539999998</c:v>
                  </c:pt>
                  <c:pt idx="47">
                    <c:v>0.39403497009999999</c:v>
                  </c:pt>
                  <c:pt idx="48">
                    <c:v>0.41709871380000002</c:v>
                  </c:pt>
                  <c:pt idx="49">
                    <c:v>0.47057891680000002</c:v>
                  </c:pt>
                  <c:pt idx="50">
                    <c:v>0.49895878399999999</c:v>
                  </c:pt>
                  <c:pt idx="51">
                    <c:v>0.47686555390000002</c:v>
                  </c:pt>
                  <c:pt idx="52">
                    <c:v>0.37324264169999999</c:v>
                  </c:pt>
                  <c:pt idx="53">
                    <c:v>0.41030417949999998</c:v>
                  </c:pt>
                  <c:pt idx="54">
                    <c:v>0.49945102250000001</c:v>
                  </c:pt>
                  <c:pt idx="55">
                    <c:v>0.3892300669</c:v>
                  </c:pt>
                  <c:pt idx="56">
                    <c:v>0.45828469599999999</c:v>
                  </c:pt>
                  <c:pt idx="57">
                    <c:v>0.53870222300000004</c:v>
                  </c:pt>
                  <c:pt idx="58">
                    <c:v>0.49485799289999999</c:v>
                  </c:pt>
                  <c:pt idx="59">
                    <c:v>0.49125308760000003</c:v>
                  </c:pt>
                  <c:pt idx="60">
                    <c:v>0.50614835970000005</c:v>
                  </c:pt>
                  <c:pt idx="61">
                    <c:v>0.28649669770000002</c:v>
                  </c:pt>
                  <c:pt idx="62">
                    <c:v>0.42567950189999998</c:v>
                  </c:pt>
                  <c:pt idx="63">
                    <c:v>0.43816839060000001</c:v>
                  </c:pt>
                  <c:pt idx="64">
                    <c:v>0.42273789070000001</c:v>
                  </c:pt>
                  <c:pt idx="65">
                    <c:v>0.29944790539999999</c:v>
                  </c:pt>
                  <c:pt idx="66">
                    <c:v>0.41946085620000001</c:v>
                  </c:pt>
                  <c:pt idx="67">
                    <c:v>0.33404462080000002</c:v>
                  </c:pt>
                  <c:pt idx="68">
                    <c:v>0.29706706220000001</c:v>
                  </c:pt>
                  <c:pt idx="69">
                    <c:v>0.4193664601</c:v>
                  </c:pt>
                  <c:pt idx="70">
                    <c:v>0.44499167810000001</c:v>
                  </c:pt>
                  <c:pt idx="71">
                    <c:v>0.45488805850000003</c:v>
                  </c:pt>
                  <c:pt idx="72">
                    <c:v>0.47485870699999999</c:v>
                  </c:pt>
                  <c:pt idx="73">
                    <c:v>0.47254959229999999</c:v>
                  </c:pt>
                  <c:pt idx="74">
                    <c:v>0.56943659570000005</c:v>
                  </c:pt>
                  <c:pt idx="75">
                    <c:v>0.62449117720000002</c:v>
                  </c:pt>
                  <c:pt idx="76">
                    <c:v>0.53588835670000001</c:v>
                  </c:pt>
                  <c:pt idx="77">
                    <c:v>0.49879619079999998</c:v>
                  </c:pt>
                  <c:pt idx="78">
                    <c:v>0.6469018996</c:v>
                  </c:pt>
                  <c:pt idx="79">
                    <c:v>0.60875180399999995</c:v>
                  </c:pt>
                  <c:pt idx="80">
                    <c:v>0.65688556939999998</c:v>
                  </c:pt>
                  <c:pt idx="81">
                    <c:v>0.67908334439999996</c:v>
                  </c:pt>
                  <c:pt idx="82">
                    <c:v>0.55484763319999997</c:v>
                  </c:pt>
                  <c:pt idx="83">
                    <c:v>0.56638361420000005</c:v>
                  </c:pt>
                  <c:pt idx="84">
                    <c:v>0.668962269</c:v>
                  </c:pt>
                  <c:pt idx="85">
                    <c:v>0.80539039840000004</c:v>
                  </c:pt>
                  <c:pt idx="86">
                    <c:v>0.63416308639999996</c:v>
                  </c:pt>
                  <c:pt idx="87">
                    <c:v>0.58825657419999999</c:v>
                  </c:pt>
                  <c:pt idx="88">
                    <c:v>0.73843676410000003</c:v>
                  </c:pt>
                  <c:pt idx="89">
                    <c:v>0.63481101139999996</c:v>
                  </c:pt>
                  <c:pt idx="90">
                    <c:v>0.68526734540000001</c:v>
                  </c:pt>
                  <c:pt idx="91">
                    <c:v>0.61808077189999999</c:v>
                  </c:pt>
                  <c:pt idx="92">
                    <c:v>0.66326365570000001</c:v>
                  </c:pt>
                  <c:pt idx="93">
                    <c:v>0.59930244160000001</c:v>
                  </c:pt>
                  <c:pt idx="94">
                    <c:v>0.61505931970000005</c:v>
                  </c:pt>
                  <c:pt idx="95">
                    <c:v>0.70766255069999995</c:v>
                  </c:pt>
                  <c:pt idx="96">
                    <c:v>0.73356830429999997</c:v>
                  </c:pt>
                  <c:pt idx="97">
                    <c:v>0.6985915841</c:v>
                  </c:pt>
                  <c:pt idx="98">
                    <c:v>0.76548592090000001</c:v>
                  </c:pt>
                  <c:pt idx="99">
                    <c:v>0.62890161759999996</c:v>
                  </c:pt>
                  <c:pt idx="100">
                    <c:v>0.81527230480000001</c:v>
                  </c:pt>
                  <c:pt idx="101">
                    <c:v>0.7033749051</c:v>
                  </c:pt>
                  <c:pt idx="102">
                    <c:v>0.76375287140000003</c:v>
                  </c:pt>
                  <c:pt idx="103">
                    <c:v>0.63614473299999996</c:v>
                  </c:pt>
                  <c:pt idx="104">
                    <c:v>0.74986496229999999</c:v>
                  </c:pt>
                  <c:pt idx="105">
                    <c:v>0.74655609410000001</c:v>
                  </c:pt>
                  <c:pt idx="106">
                    <c:v>0.89476541430000001</c:v>
                  </c:pt>
                  <c:pt idx="107">
                    <c:v>0.81757433820000003</c:v>
                  </c:pt>
                  <c:pt idx="108">
                    <c:v>0.7516648091</c:v>
                  </c:pt>
                  <c:pt idx="109">
                    <c:v>0.77577396440000002</c:v>
                  </c:pt>
                  <c:pt idx="110">
                    <c:v>0.82070208200000005</c:v>
                  </c:pt>
                  <c:pt idx="111">
                    <c:v>0.71212199899999995</c:v>
                  </c:pt>
                  <c:pt idx="112">
                    <c:v>0.95279344070000005</c:v>
                  </c:pt>
                  <c:pt idx="113">
                    <c:v>0.83983480659999998</c:v>
                  </c:pt>
                  <c:pt idx="114">
                    <c:v>0.94781924679999996</c:v>
                  </c:pt>
                  <c:pt idx="115">
                    <c:v>1.002883395</c:v>
                  </c:pt>
                  <c:pt idx="116">
                    <c:v>0.83339663750000004</c:v>
                  </c:pt>
                  <c:pt idx="117">
                    <c:v>0.97251014170000005</c:v>
                  </c:pt>
                </c:numCache>
              </c:numRef>
            </c:minus>
          </c:errBars>
          <c:xVal>
            <c:numRef>
              <c:f>Sheet2!$A$4:$A$121</c:f>
              <c:numCache>
                <c:formatCode>General</c:formatCode>
                <c:ptCount val="118"/>
                <c:pt idx="0">
                  <c:v>1895</c:v>
                </c:pt>
                <c:pt idx="1">
                  <c:v>1896</c:v>
                </c:pt>
                <c:pt idx="2">
                  <c:v>1897</c:v>
                </c:pt>
                <c:pt idx="3">
                  <c:v>1898</c:v>
                </c:pt>
                <c:pt idx="4">
                  <c:v>1899</c:v>
                </c:pt>
                <c:pt idx="5">
                  <c:v>1900</c:v>
                </c:pt>
                <c:pt idx="6">
                  <c:v>1901</c:v>
                </c:pt>
                <c:pt idx="7">
                  <c:v>1902</c:v>
                </c:pt>
                <c:pt idx="8">
                  <c:v>1903</c:v>
                </c:pt>
                <c:pt idx="9">
                  <c:v>1904</c:v>
                </c:pt>
                <c:pt idx="10">
                  <c:v>1905</c:v>
                </c:pt>
                <c:pt idx="11">
                  <c:v>1906</c:v>
                </c:pt>
                <c:pt idx="12">
                  <c:v>1907</c:v>
                </c:pt>
                <c:pt idx="13">
                  <c:v>1908</c:v>
                </c:pt>
                <c:pt idx="14">
                  <c:v>1909</c:v>
                </c:pt>
                <c:pt idx="15">
                  <c:v>1910</c:v>
                </c:pt>
                <c:pt idx="16">
                  <c:v>1911</c:v>
                </c:pt>
                <c:pt idx="17">
                  <c:v>1912</c:v>
                </c:pt>
                <c:pt idx="18">
                  <c:v>1913</c:v>
                </c:pt>
                <c:pt idx="19">
                  <c:v>1914</c:v>
                </c:pt>
                <c:pt idx="20">
                  <c:v>1915</c:v>
                </c:pt>
                <c:pt idx="21">
                  <c:v>1916</c:v>
                </c:pt>
                <c:pt idx="22">
                  <c:v>1917</c:v>
                </c:pt>
                <c:pt idx="23">
                  <c:v>1918</c:v>
                </c:pt>
                <c:pt idx="24">
                  <c:v>1919</c:v>
                </c:pt>
                <c:pt idx="25">
                  <c:v>1920</c:v>
                </c:pt>
                <c:pt idx="26">
                  <c:v>1921</c:v>
                </c:pt>
                <c:pt idx="27">
                  <c:v>1922</c:v>
                </c:pt>
                <c:pt idx="28">
                  <c:v>1923</c:v>
                </c:pt>
                <c:pt idx="29">
                  <c:v>1924</c:v>
                </c:pt>
                <c:pt idx="30">
                  <c:v>1925</c:v>
                </c:pt>
                <c:pt idx="31">
                  <c:v>1926</c:v>
                </c:pt>
                <c:pt idx="32">
                  <c:v>1927</c:v>
                </c:pt>
                <c:pt idx="33">
                  <c:v>1928</c:v>
                </c:pt>
                <c:pt idx="34">
                  <c:v>1929</c:v>
                </c:pt>
                <c:pt idx="35">
                  <c:v>1930</c:v>
                </c:pt>
                <c:pt idx="36">
                  <c:v>1931</c:v>
                </c:pt>
                <c:pt idx="37">
                  <c:v>1932</c:v>
                </c:pt>
                <c:pt idx="38">
                  <c:v>1933</c:v>
                </c:pt>
                <c:pt idx="39">
                  <c:v>1934</c:v>
                </c:pt>
                <c:pt idx="40">
                  <c:v>1935</c:v>
                </c:pt>
                <c:pt idx="41">
                  <c:v>1936</c:v>
                </c:pt>
                <c:pt idx="42">
                  <c:v>1937</c:v>
                </c:pt>
                <c:pt idx="43">
                  <c:v>1938</c:v>
                </c:pt>
                <c:pt idx="44">
                  <c:v>1939</c:v>
                </c:pt>
                <c:pt idx="45">
                  <c:v>1940</c:v>
                </c:pt>
                <c:pt idx="46">
                  <c:v>1941</c:v>
                </c:pt>
                <c:pt idx="47">
                  <c:v>1942</c:v>
                </c:pt>
                <c:pt idx="48">
                  <c:v>1943</c:v>
                </c:pt>
                <c:pt idx="49">
                  <c:v>1944</c:v>
                </c:pt>
                <c:pt idx="50">
                  <c:v>1945</c:v>
                </c:pt>
                <c:pt idx="51">
                  <c:v>1946</c:v>
                </c:pt>
                <c:pt idx="52">
                  <c:v>1947</c:v>
                </c:pt>
                <c:pt idx="53">
                  <c:v>1948</c:v>
                </c:pt>
                <c:pt idx="54">
                  <c:v>1949</c:v>
                </c:pt>
                <c:pt idx="55">
                  <c:v>1950</c:v>
                </c:pt>
                <c:pt idx="56">
                  <c:v>1951</c:v>
                </c:pt>
                <c:pt idx="57">
                  <c:v>1952</c:v>
                </c:pt>
                <c:pt idx="58">
                  <c:v>1953</c:v>
                </c:pt>
                <c:pt idx="59">
                  <c:v>1954</c:v>
                </c:pt>
                <c:pt idx="60">
                  <c:v>1955</c:v>
                </c:pt>
                <c:pt idx="61">
                  <c:v>1956</c:v>
                </c:pt>
                <c:pt idx="62">
                  <c:v>1957</c:v>
                </c:pt>
                <c:pt idx="63">
                  <c:v>1958</c:v>
                </c:pt>
                <c:pt idx="64">
                  <c:v>1959</c:v>
                </c:pt>
                <c:pt idx="65">
                  <c:v>1960</c:v>
                </c:pt>
                <c:pt idx="66">
                  <c:v>1961</c:v>
                </c:pt>
                <c:pt idx="67">
                  <c:v>1962</c:v>
                </c:pt>
                <c:pt idx="68">
                  <c:v>1963</c:v>
                </c:pt>
                <c:pt idx="69">
                  <c:v>1964</c:v>
                </c:pt>
                <c:pt idx="70">
                  <c:v>1965</c:v>
                </c:pt>
                <c:pt idx="71">
                  <c:v>1966</c:v>
                </c:pt>
                <c:pt idx="72">
                  <c:v>1967</c:v>
                </c:pt>
                <c:pt idx="73">
                  <c:v>1968</c:v>
                </c:pt>
                <c:pt idx="74">
                  <c:v>1969</c:v>
                </c:pt>
                <c:pt idx="75">
                  <c:v>1970</c:v>
                </c:pt>
                <c:pt idx="76">
                  <c:v>1971</c:v>
                </c:pt>
                <c:pt idx="77">
                  <c:v>1972</c:v>
                </c:pt>
                <c:pt idx="78">
                  <c:v>1973</c:v>
                </c:pt>
                <c:pt idx="79">
                  <c:v>1974</c:v>
                </c:pt>
                <c:pt idx="80">
                  <c:v>1975</c:v>
                </c:pt>
                <c:pt idx="81">
                  <c:v>1976</c:v>
                </c:pt>
                <c:pt idx="82">
                  <c:v>1977</c:v>
                </c:pt>
                <c:pt idx="83">
                  <c:v>1978</c:v>
                </c:pt>
                <c:pt idx="84">
                  <c:v>1979</c:v>
                </c:pt>
                <c:pt idx="85">
                  <c:v>1980</c:v>
                </c:pt>
                <c:pt idx="86">
                  <c:v>1981</c:v>
                </c:pt>
                <c:pt idx="87">
                  <c:v>1982</c:v>
                </c:pt>
                <c:pt idx="88">
                  <c:v>1983</c:v>
                </c:pt>
                <c:pt idx="89">
                  <c:v>1984</c:v>
                </c:pt>
                <c:pt idx="90">
                  <c:v>1985</c:v>
                </c:pt>
                <c:pt idx="91">
                  <c:v>1986</c:v>
                </c:pt>
                <c:pt idx="92">
                  <c:v>1987</c:v>
                </c:pt>
                <c:pt idx="93">
                  <c:v>1988</c:v>
                </c:pt>
                <c:pt idx="94">
                  <c:v>1989</c:v>
                </c:pt>
                <c:pt idx="95">
                  <c:v>1990</c:v>
                </c:pt>
                <c:pt idx="96">
                  <c:v>1991</c:v>
                </c:pt>
                <c:pt idx="97">
                  <c:v>1992</c:v>
                </c:pt>
                <c:pt idx="98">
                  <c:v>1993</c:v>
                </c:pt>
                <c:pt idx="99">
                  <c:v>1994</c:v>
                </c:pt>
                <c:pt idx="100">
                  <c:v>1995</c:v>
                </c:pt>
                <c:pt idx="101">
                  <c:v>1996</c:v>
                </c:pt>
                <c:pt idx="102">
                  <c:v>1997</c:v>
                </c:pt>
                <c:pt idx="103">
                  <c:v>1998</c:v>
                </c:pt>
                <c:pt idx="104">
                  <c:v>1999</c:v>
                </c:pt>
                <c:pt idx="105">
                  <c:v>2000</c:v>
                </c:pt>
                <c:pt idx="106">
                  <c:v>2001</c:v>
                </c:pt>
                <c:pt idx="107">
                  <c:v>2002</c:v>
                </c:pt>
                <c:pt idx="108">
                  <c:v>2003</c:v>
                </c:pt>
                <c:pt idx="109">
                  <c:v>2004</c:v>
                </c:pt>
                <c:pt idx="110">
                  <c:v>2005</c:v>
                </c:pt>
                <c:pt idx="111">
                  <c:v>2006</c:v>
                </c:pt>
                <c:pt idx="112">
                  <c:v>2007</c:v>
                </c:pt>
                <c:pt idx="113">
                  <c:v>2008</c:v>
                </c:pt>
                <c:pt idx="114">
                  <c:v>2009</c:v>
                </c:pt>
                <c:pt idx="115">
                  <c:v>2010</c:v>
                </c:pt>
                <c:pt idx="116">
                  <c:v>2011</c:v>
                </c:pt>
                <c:pt idx="117">
                  <c:v>2012</c:v>
                </c:pt>
              </c:numCache>
            </c:numRef>
          </c:xVal>
          <c:yVal>
            <c:numRef>
              <c:f>Sheet2!$B$4:$B$121</c:f>
              <c:numCache>
                <c:formatCode>General</c:formatCode>
                <c:ptCount val="118"/>
                <c:pt idx="15">
                  <c:v>0.56143873550000001</c:v>
                </c:pt>
                <c:pt idx="16">
                  <c:v>1.1478782652999999</c:v>
                </c:pt>
                <c:pt idx="17">
                  <c:v>1.2915809967</c:v>
                </c:pt>
                <c:pt idx="18">
                  <c:v>1.6122276502999999</c:v>
                </c:pt>
                <c:pt idx="19">
                  <c:v>1.4014008655000001</c:v>
                </c:pt>
                <c:pt idx="20">
                  <c:v>1.6628946287999999</c:v>
                </c:pt>
                <c:pt idx="21">
                  <c:v>2.0905282206</c:v>
                </c:pt>
                <c:pt idx="22">
                  <c:v>2.076805587</c:v>
                </c:pt>
                <c:pt idx="23">
                  <c:v>2.3372434869999981</c:v>
                </c:pt>
                <c:pt idx="24">
                  <c:v>2.2438634413999998</c:v>
                </c:pt>
                <c:pt idx="25">
                  <c:v>2.1703951156999999</c:v>
                </c:pt>
                <c:pt idx="26">
                  <c:v>2.4276573192000002</c:v>
                </c:pt>
                <c:pt idx="27">
                  <c:v>1.9262982446000001</c:v>
                </c:pt>
                <c:pt idx="28">
                  <c:v>2.314240169599997</c:v>
                </c:pt>
                <c:pt idx="29">
                  <c:v>2.4857329939000001</c:v>
                </c:pt>
                <c:pt idx="30">
                  <c:v>2.2118835038000002</c:v>
                </c:pt>
                <c:pt idx="31">
                  <c:v>2.1855438912</c:v>
                </c:pt>
                <c:pt idx="32">
                  <c:v>2.0466394430000001</c:v>
                </c:pt>
                <c:pt idx="33">
                  <c:v>1.8660839846999999</c:v>
                </c:pt>
                <c:pt idx="34">
                  <c:v>1.7553760592000001</c:v>
                </c:pt>
                <c:pt idx="35">
                  <c:v>1.8989360459</c:v>
                </c:pt>
                <c:pt idx="36">
                  <c:v>2.0841538246</c:v>
                </c:pt>
                <c:pt idx="37">
                  <c:v>2.4185743204999999</c:v>
                </c:pt>
                <c:pt idx="38">
                  <c:v>2.3656571767000001</c:v>
                </c:pt>
                <c:pt idx="39">
                  <c:v>2.0745447693000001</c:v>
                </c:pt>
                <c:pt idx="40">
                  <c:v>1.9612914829000001</c:v>
                </c:pt>
                <c:pt idx="41">
                  <c:v>2.2332060955999999</c:v>
                </c:pt>
                <c:pt idx="42">
                  <c:v>2.2305512044000002</c:v>
                </c:pt>
                <c:pt idx="43">
                  <c:v>2.5317527527000001</c:v>
                </c:pt>
                <c:pt idx="44">
                  <c:v>2.6073679645999999</c:v>
                </c:pt>
                <c:pt idx="45">
                  <c:v>2.0102762973999999</c:v>
                </c:pt>
                <c:pt idx="46">
                  <c:v>2.5674138917999998</c:v>
                </c:pt>
                <c:pt idx="47">
                  <c:v>2.470018633199996</c:v>
                </c:pt>
                <c:pt idx="48">
                  <c:v>2.7318178938000002</c:v>
                </c:pt>
                <c:pt idx="49">
                  <c:v>3.0057612577000001</c:v>
                </c:pt>
                <c:pt idx="50">
                  <c:v>3.1548852183</c:v>
                </c:pt>
                <c:pt idx="51">
                  <c:v>3.0924809209999991</c:v>
                </c:pt>
                <c:pt idx="52">
                  <c:v>2.6486945571999998</c:v>
                </c:pt>
                <c:pt idx="53">
                  <c:v>2.7085047330000012</c:v>
                </c:pt>
                <c:pt idx="54">
                  <c:v>3.3473977337999998</c:v>
                </c:pt>
                <c:pt idx="55">
                  <c:v>2.7936763861</c:v>
                </c:pt>
                <c:pt idx="56">
                  <c:v>3.3037491981999998</c:v>
                </c:pt>
                <c:pt idx="57">
                  <c:v>3.4497677739000001</c:v>
                </c:pt>
                <c:pt idx="58">
                  <c:v>3.291245495799997</c:v>
                </c:pt>
                <c:pt idx="59">
                  <c:v>3.4389931557</c:v>
                </c:pt>
                <c:pt idx="60">
                  <c:v>3.4242937623</c:v>
                </c:pt>
                <c:pt idx="61">
                  <c:v>2.0719730319999998</c:v>
                </c:pt>
                <c:pt idx="62">
                  <c:v>3.339647928299998</c:v>
                </c:pt>
                <c:pt idx="63">
                  <c:v>3.2831196202999999</c:v>
                </c:pt>
                <c:pt idx="64">
                  <c:v>2.8398307818999999</c:v>
                </c:pt>
                <c:pt idx="65">
                  <c:v>2.2047609976000002</c:v>
                </c:pt>
                <c:pt idx="66">
                  <c:v>3.2681845377999998</c:v>
                </c:pt>
                <c:pt idx="67">
                  <c:v>2.5932803859</c:v>
                </c:pt>
                <c:pt idx="68">
                  <c:v>2.6499126578999999</c:v>
                </c:pt>
                <c:pt idx="69">
                  <c:v>3.8501072428000001</c:v>
                </c:pt>
                <c:pt idx="70">
                  <c:v>3.9294260486999999</c:v>
                </c:pt>
                <c:pt idx="71">
                  <c:v>4.0319752774999644</c:v>
                </c:pt>
                <c:pt idx="72">
                  <c:v>3.8442957208999999</c:v>
                </c:pt>
                <c:pt idx="73">
                  <c:v>3.8235469877999999</c:v>
                </c:pt>
                <c:pt idx="74">
                  <c:v>4.3805222544999847</c:v>
                </c:pt>
                <c:pt idx="75">
                  <c:v>4.8279093451999646</c:v>
                </c:pt>
                <c:pt idx="76">
                  <c:v>4.6406731450000001</c:v>
                </c:pt>
                <c:pt idx="77">
                  <c:v>4.4583480909000004</c:v>
                </c:pt>
                <c:pt idx="78">
                  <c:v>4.9954540131999856</c:v>
                </c:pt>
                <c:pt idx="79">
                  <c:v>4.8265855787998824</c:v>
                </c:pt>
                <c:pt idx="80">
                  <c:v>5.2189804659999854</c:v>
                </c:pt>
                <c:pt idx="81">
                  <c:v>5.7750405244999996</c:v>
                </c:pt>
                <c:pt idx="82">
                  <c:v>4.8710232968999998</c:v>
                </c:pt>
                <c:pt idx="83">
                  <c:v>5.2653688821999998</c:v>
                </c:pt>
                <c:pt idx="84">
                  <c:v>5.9959717202</c:v>
                </c:pt>
                <c:pt idx="85">
                  <c:v>7.8586857884999866</c:v>
                </c:pt>
                <c:pt idx="86">
                  <c:v>5.3378215298999736</c:v>
                </c:pt>
                <c:pt idx="87">
                  <c:v>5.3037284476000002</c:v>
                </c:pt>
                <c:pt idx="88">
                  <c:v>7.1642670503999746</c:v>
                </c:pt>
                <c:pt idx="89">
                  <c:v>6.5190415307</c:v>
                </c:pt>
                <c:pt idx="90">
                  <c:v>7.6733946644</c:v>
                </c:pt>
                <c:pt idx="91">
                  <c:v>7.8030741806000004</c:v>
                </c:pt>
                <c:pt idx="92">
                  <c:v>8.7180502673999989</c:v>
                </c:pt>
                <c:pt idx="93">
                  <c:v>8.1778930033999995</c:v>
                </c:pt>
                <c:pt idx="94">
                  <c:v>7.5891428089000001</c:v>
                </c:pt>
                <c:pt idx="95">
                  <c:v>8.6837807806999994</c:v>
                </c:pt>
                <c:pt idx="96">
                  <c:v>8.3091727454999997</c:v>
                </c:pt>
                <c:pt idx="97">
                  <c:v>8.2352525259</c:v>
                </c:pt>
                <c:pt idx="98">
                  <c:v>8.7747174836999982</c:v>
                </c:pt>
                <c:pt idx="99">
                  <c:v>8.0225993430999996</c:v>
                </c:pt>
                <c:pt idx="100">
                  <c:v>9.2633114638999476</c:v>
                </c:pt>
                <c:pt idx="101">
                  <c:v>7.7419243042000003</c:v>
                </c:pt>
                <c:pt idx="102">
                  <c:v>8.3650958897999992</c:v>
                </c:pt>
                <c:pt idx="103">
                  <c:v>7.4798805267999846</c:v>
                </c:pt>
                <c:pt idx="104">
                  <c:v>8.6695430825000006</c:v>
                </c:pt>
                <c:pt idx="105">
                  <c:v>8.5392710532999985</c:v>
                </c:pt>
                <c:pt idx="106">
                  <c:v>10.072275406999999</c:v>
                </c:pt>
                <c:pt idx="107">
                  <c:v>7.8310508489999746</c:v>
                </c:pt>
                <c:pt idx="108">
                  <c:v>7.3964593456000003</c:v>
                </c:pt>
                <c:pt idx="109">
                  <c:v>7.8807329189999846</c:v>
                </c:pt>
                <c:pt idx="110">
                  <c:v>8.1938016358000016</c:v>
                </c:pt>
                <c:pt idx="111">
                  <c:v>6.6138513320999737</c:v>
                </c:pt>
                <c:pt idx="112">
                  <c:v>8.4344953582999995</c:v>
                </c:pt>
                <c:pt idx="113">
                  <c:v>7.6773695878000003</c:v>
                </c:pt>
                <c:pt idx="114">
                  <c:v>8.4978203718999996</c:v>
                </c:pt>
                <c:pt idx="115">
                  <c:v>8.5265952118000001</c:v>
                </c:pt>
                <c:pt idx="116">
                  <c:v>6.7517972793999856</c:v>
                </c:pt>
                <c:pt idx="117">
                  <c:v>7.4311156862000001</c:v>
                </c:pt>
              </c:numCache>
            </c:numRef>
          </c:yVal>
          <c:smooth val="1"/>
        </c:ser>
        <c:dLbls>
          <c:showLegendKey val="0"/>
          <c:showVal val="0"/>
          <c:showCatName val="0"/>
          <c:showSerName val="0"/>
          <c:showPercent val="0"/>
          <c:showBubbleSize val="0"/>
        </c:dLbls>
        <c:axId val="423510128"/>
        <c:axId val="423510520"/>
      </c:scatterChart>
      <c:valAx>
        <c:axId val="423510128"/>
        <c:scaling>
          <c:orientation val="minMax"/>
          <c:max val="2015"/>
          <c:min val="1895"/>
        </c:scaling>
        <c:delete val="0"/>
        <c:axPos val="b"/>
        <c:numFmt formatCode="General" sourceLinked="1"/>
        <c:majorTickMark val="cross"/>
        <c:minorTickMark val="none"/>
        <c:tickLblPos val="none"/>
        <c:spPr>
          <a:ln>
            <a:solidFill>
              <a:schemeClr val="tx1">
                <a:lumMod val="75000"/>
                <a:lumOff val="25000"/>
              </a:schemeClr>
            </a:solidFill>
          </a:ln>
        </c:spPr>
        <c:crossAx val="423510520"/>
        <c:crosses val="autoZero"/>
        <c:crossBetween val="midCat"/>
        <c:majorUnit val="10"/>
        <c:minorUnit val="5"/>
      </c:valAx>
      <c:valAx>
        <c:axId val="423510520"/>
        <c:scaling>
          <c:orientation val="minMax"/>
          <c:max val="30"/>
          <c:min val="0"/>
        </c:scaling>
        <c:delete val="0"/>
        <c:axPos val="l"/>
        <c:majorGridlines>
          <c:spPr>
            <a:ln>
              <a:noFill/>
            </a:ln>
          </c:spPr>
        </c:majorGridlines>
        <c:numFmt formatCode="0" sourceLinked="0"/>
        <c:majorTickMark val="cross"/>
        <c:minorTickMark val="none"/>
        <c:tickLblPos val="nextTo"/>
        <c:spPr>
          <a:ln>
            <a:solidFill>
              <a:schemeClr val="tx1">
                <a:lumMod val="75000"/>
                <a:lumOff val="25000"/>
              </a:schemeClr>
            </a:solidFill>
          </a:ln>
        </c:spPr>
        <c:crossAx val="423510128"/>
        <c:crosses val="autoZero"/>
        <c:crossBetween val="midCat"/>
        <c:majorUnit val="10"/>
      </c:valAx>
      <c:valAx>
        <c:axId val="423510912"/>
        <c:scaling>
          <c:orientation val="minMax"/>
          <c:max val="45"/>
          <c:min val="0"/>
        </c:scaling>
        <c:delete val="0"/>
        <c:axPos val="r"/>
        <c:numFmt formatCode="General" sourceLinked="1"/>
        <c:majorTickMark val="out"/>
        <c:minorTickMark val="none"/>
        <c:tickLblPos val="nextTo"/>
        <c:crossAx val="423511304"/>
        <c:crosses val="max"/>
        <c:crossBetween val="between"/>
        <c:majorUnit val="20"/>
      </c:valAx>
      <c:catAx>
        <c:axId val="423511304"/>
        <c:scaling>
          <c:orientation val="minMax"/>
        </c:scaling>
        <c:delete val="1"/>
        <c:axPos val="b"/>
        <c:numFmt formatCode="General" sourceLinked="1"/>
        <c:majorTickMark val="out"/>
        <c:minorTickMark val="none"/>
        <c:tickLblPos val="nextTo"/>
        <c:crossAx val="423510912"/>
        <c:crosses val="autoZero"/>
        <c:auto val="1"/>
        <c:lblAlgn val="ctr"/>
        <c:lblOffset val="100"/>
        <c:noMultiLvlLbl val="0"/>
      </c:catAx>
      <c:spPr>
        <a:noFill/>
        <a:ln>
          <a:solidFill>
            <a:schemeClr val="tx1">
              <a:lumMod val="75000"/>
              <a:lumOff val="25000"/>
            </a:schemeClr>
          </a:solidFill>
        </a:ln>
      </c:spPr>
    </c:plotArea>
    <c:plotVisOnly val="1"/>
    <c:dispBlanksAs val="gap"/>
    <c:showDLblsOverMax val="0"/>
  </c:chart>
  <c:spPr>
    <a:noFill/>
    <a:ln>
      <a:noFill/>
    </a:ln>
  </c:spPr>
  <c:txPr>
    <a:bodyPr/>
    <a:lstStyle/>
    <a:p>
      <a:pPr>
        <a:defRPr sz="1200">
          <a:latin typeface="Cambria"/>
          <a:cs typeface="Cambria"/>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89640434854601E-2"/>
          <c:y val="0.184736608499287"/>
          <c:w val="0.87758567305024404"/>
          <c:h val="0.49522440382975602"/>
        </c:manualLayout>
      </c:layout>
      <c:scatterChart>
        <c:scatterStyle val="lineMarker"/>
        <c:varyColors val="0"/>
        <c:ser>
          <c:idx val="0"/>
          <c:order val="0"/>
          <c:tx>
            <c:v>Red maple</c:v>
          </c:tx>
          <c:spPr>
            <a:ln>
              <a:solidFill>
                <a:schemeClr val="accent6"/>
              </a:solidFill>
            </a:ln>
          </c:spPr>
          <c:marker>
            <c:symbol val="none"/>
          </c:marker>
          <c:errBars>
            <c:errDir val="y"/>
            <c:errBarType val="both"/>
            <c:errValType val="cust"/>
            <c:noEndCap val="1"/>
            <c:pl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plus>
            <c:min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plot'!$C$107:$C$139</c:f>
              <c:numCache>
                <c:formatCode>General</c:formatCode>
                <c:ptCount val="33"/>
                <c:pt idx="0">
                  <c:v>7.3250299999999999E-5</c:v>
                </c:pt>
                <c:pt idx="1">
                  <c:v>-0.50926897199999999</c:v>
                </c:pt>
                <c:pt idx="2">
                  <c:v>-1.437977866</c:v>
                </c:pt>
                <c:pt idx="3">
                  <c:v>-1.214895453</c:v>
                </c:pt>
                <c:pt idx="4">
                  <c:v>-1.016442689</c:v>
                </c:pt>
                <c:pt idx="5">
                  <c:v>-1.23191611</c:v>
                </c:pt>
                <c:pt idx="6">
                  <c:v>-1.375186161</c:v>
                </c:pt>
                <c:pt idx="7">
                  <c:v>-0.39996849000000001</c:v>
                </c:pt>
                <c:pt idx="8">
                  <c:v>1.0021714859999999</c:v>
                </c:pt>
                <c:pt idx="9">
                  <c:v>0.26144331570000001</c:v>
                </c:pt>
                <c:pt idx="10">
                  <c:v>0.61033488899999999</c:v>
                </c:pt>
                <c:pt idx="11">
                  <c:v>0.276631721</c:v>
                </c:pt>
                <c:pt idx="12">
                  <c:v>-0.18351408499999999</c:v>
                </c:pt>
                <c:pt idx="13">
                  <c:v>-0.10575627999999999</c:v>
                </c:pt>
                <c:pt idx="14">
                  <c:v>0.44841840199999999</c:v>
                </c:pt>
                <c:pt idx="15">
                  <c:v>1.147066242</c:v>
                </c:pt>
                <c:pt idx="16">
                  <c:v>-5.8856203000000003E-2</c:v>
                </c:pt>
                <c:pt idx="17">
                  <c:v>-0.50246286500000004</c:v>
                </c:pt>
                <c:pt idx="18">
                  <c:v>0.40924156569999998</c:v>
                </c:pt>
                <c:pt idx="19">
                  <c:v>0.59148505299999998</c:v>
                </c:pt>
                <c:pt idx="20">
                  <c:v>-1.1285995689999999</c:v>
                </c:pt>
                <c:pt idx="21">
                  <c:v>-1.02830668</c:v>
                </c:pt>
                <c:pt idx="22">
                  <c:v>0.63651181099999998</c:v>
                </c:pt>
                <c:pt idx="23">
                  <c:v>0.76863053329999997</c:v>
                </c:pt>
                <c:pt idx="24">
                  <c:v>-0.42806720399999998</c:v>
                </c:pt>
                <c:pt idx="25">
                  <c:v>0.34121536870000002</c:v>
                </c:pt>
                <c:pt idx="26">
                  <c:v>0.62705788169999999</c:v>
                </c:pt>
                <c:pt idx="27">
                  <c:v>5.8202802999999997E-2</c:v>
                </c:pt>
                <c:pt idx="28">
                  <c:v>0.83375273670000005</c:v>
                </c:pt>
                <c:pt idx="29">
                  <c:v>-0.29496099100000001</c:v>
                </c:pt>
                <c:pt idx="30">
                  <c:v>-0.54454878500000004</c:v>
                </c:pt>
                <c:pt idx="31">
                  <c:v>0.60968181600000004</c:v>
                </c:pt>
                <c:pt idx="32">
                  <c:v>2.8388095277000001</c:v>
                </c:pt>
              </c:numCache>
            </c:numRef>
          </c:yVal>
          <c:smooth val="0"/>
        </c:ser>
        <c:ser>
          <c:idx val="1"/>
          <c:order val="1"/>
          <c:tx>
            <c:strRef>
              <c:f>'Mean SBAI per plot'!$C$3</c:f>
              <c:strCache>
                <c:ptCount val="1"/>
                <c:pt idx="0">
                  <c:v>Red spruce</c:v>
                </c:pt>
              </c:strCache>
            </c:strRef>
          </c:tx>
          <c:marker>
            <c:symbol val="none"/>
          </c:marker>
          <c:errBars>
            <c:errDir val="y"/>
            <c:errBarType val="both"/>
            <c:errValType val="cust"/>
            <c:noEndCap val="1"/>
            <c:plus>
              <c:numRef>
                <c:f>'Mean SBAI per plot'!$AA$5:$AA$37</c:f>
                <c:numCache>
                  <c:formatCode>General</c:formatCode>
                  <c:ptCount val="33"/>
                  <c:pt idx="0">
                    <c:v>0.2135971613</c:v>
                  </c:pt>
                  <c:pt idx="1">
                    <c:v>0.1870799866</c:v>
                  </c:pt>
                  <c:pt idx="2">
                    <c:v>0.19353572050000001</c:v>
                  </c:pt>
                  <c:pt idx="3">
                    <c:v>0.21016070040000001</c:v>
                  </c:pt>
                  <c:pt idx="4">
                    <c:v>0.2448775956</c:v>
                  </c:pt>
                  <c:pt idx="5">
                    <c:v>0.26479917850000001</c:v>
                  </c:pt>
                  <c:pt idx="6">
                    <c:v>0.2280960826</c:v>
                  </c:pt>
                  <c:pt idx="7">
                    <c:v>0.2462944718</c:v>
                  </c:pt>
                  <c:pt idx="8">
                    <c:v>0.2236954488</c:v>
                  </c:pt>
                  <c:pt idx="9">
                    <c:v>0.18046686340000001</c:v>
                  </c:pt>
                  <c:pt idx="10">
                    <c:v>0.15087714590000001</c:v>
                  </c:pt>
                  <c:pt idx="11">
                    <c:v>0.22302615470000001</c:v>
                  </c:pt>
                  <c:pt idx="12">
                    <c:v>0.14226951469999999</c:v>
                  </c:pt>
                  <c:pt idx="13">
                    <c:v>0.179190986</c:v>
                  </c:pt>
                  <c:pt idx="14">
                    <c:v>0.1652649158</c:v>
                  </c:pt>
                  <c:pt idx="15">
                    <c:v>0.18379362420000001</c:v>
                  </c:pt>
                  <c:pt idx="16">
                    <c:v>0.1324725045</c:v>
                  </c:pt>
                  <c:pt idx="17">
                    <c:v>0.16240126260000001</c:v>
                  </c:pt>
                  <c:pt idx="18">
                    <c:v>0.19024807190000001</c:v>
                  </c:pt>
                  <c:pt idx="19">
                    <c:v>0.15733157110000001</c:v>
                  </c:pt>
                  <c:pt idx="20">
                    <c:v>0.16537196379999999</c:v>
                  </c:pt>
                  <c:pt idx="21">
                    <c:v>0.2147835125</c:v>
                  </c:pt>
                  <c:pt idx="22">
                    <c:v>0.24436649220000001</c:v>
                  </c:pt>
                  <c:pt idx="23">
                    <c:v>0.20453983710000001</c:v>
                  </c:pt>
                  <c:pt idx="24">
                    <c:v>0.2010593269</c:v>
                  </c:pt>
                  <c:pt idx="25">
                    <c:v>0.2400118799</c:v>
                  </c:pt>
                  <c:pt idx="26">
                    <c:v>0.2534695179</c:v>
                  </c:pt>
                  <c:pt idx="27">
                    <c:v>0.2425807995</c:v>
                  </c:pt>
                  <c:pt idx="28">
                    <c:v>0.23742079490000001</c:v>
                  </c:pt>
                  <c:pt idx="29">
                    <c:v>0.25220080430000003</c:v>
                  </c:pt>
                  <c:pt idx="30">
                    <c:v>0.2397349329</c:v>
                  </c:pt>
                  <c:pt idx="31">
                    <c:v>0.22935493039999999</c:v>
                  </c:pt>
                  <c:pt idx="32">
                    <c:v>0.23686282680000001</c:v>
                  </c:pt>
                </c:numCache>
              </c:numRef>
            </c:plus>
            <c:minus>
              <c:numRef>
                <c:f>'Mean SBAI per plot'!$AA$5:$AA$37</c:f>
                <c:numCache>
                  <c:formatCode>General</c:formatCode>
                  <c:ptCount val="33"/>
                  <c:pt idx="0">
                    <c:v>0.2135971613</c:v>
                  </c:pt>
                  <c:pt idx="1">
                    <c:v>0.1870799866</c:v>
                  </c:pt>
                  <c:pt idx="2">
                    <c:v>0.19353572050000001</c:v>
                  </c:pt>
                  <c:pt idx="3">
                    <c:v>0.21016070040000001</c:v>
                  </c:pt>
                  <c:pt idx="4">
                    <c:v>0.2448775956</c:v>
                  </c:pt>
                  <c:pt idx="5">
                    <c:v>0.26479917850000001</c:v>
                  </c:pt>
                  <c:pt idx="6">
                    <c:v>0.2280960826</c:v>
                  </c:pt>
                  <c:pt idx="7">
                    <c:v>0.2462944718</c:v>
                  </c:pt>
                  <c:pt idx="8">
                    <c:v>0.2236954488</c:v>
                  </c:pt>
                  <c:pt idx="9">
                    <c:v>0.18046686340000001</c:v>
                  </c:pt>
                  <c:pt idx="10">
                    <c:v>0.15087714590000001</c:v>
                  </c:pt>
                  <c:pt idx="11">
                    <c:v>0.22302615470000001</c:v>
                  </c:pt>
                  <c:pt idx="12">
                    <c:v>0.14226951469999999</c:v>
                  </c:pt>
                  <c:pt idx="13">
                    <c:v>0.179190986</c:v>
                  </c:pt>
                  <c:pt idx="14">
                    <c:v>0.1652649158</c:v>
                  </c:pt>
                  <c:pt idx="15">
                    <c:v>0.18379362420000001</c:v>
                  </c:pt>
                  <c:pt idx="16">
                    <c:v>0.1324725045</c:v>
                  </c:pt>
                  <c:pt idx="17">
                    <c:v>0.16240126260000001</c:v>
                  </c:pt>
                  <c:pt idx="18">
                    <c:v>0.19024807190000001</c:v>
                  </c:pt>
                  <c:pt idx="19">
                    <c:v>0.15733157110000001</c:v>
                  </c:pt>
                  <c:pt idx="20">
                    <c:v>0.16537196379999999</c:v>
                  </c:pt>
                  <c:pt idx="21">
                    <c:v>0.2147835125</c:v>
                  </c:pt>
                  <c:pt idx="22">
                    <c:v>0.24436649220000001</c:v>
                  </c:pt>
                  <c:pt idx="23">
                    <c:v>0.20453983710000001</c:v>
                  </c:pt>
                  <c:pt idx="24">
                    <c:v>0.2010593269</c:v>
                  </c:pt>
                  <c:pt idx="25">
                    <c:v>0.2400118799</c:v>
                  </c:pt>
                  <c:pt idx="26">
                    <c:v>0.2534695179</c:v>
                  </c:pt>
                  <c:pt idx="27">
                    <c:v>0.2425807995</c:v>
                  </c:pt>
                  <c:pt idx="28">
                    <c:v>0.23742079490000001</c:v>
                  </c:pt>
                  <c:pt idx="29">
                    <c:v>0.25220080430000003</c:v>
                  </c:pt>
                  <c:pt idx="30">
                    <c:v>0.2397349329</c:v>
                  </c:pt>
                  <c:pt idx="31">
                    <c:v>0.22935493039999999</c:v>
                  </c:pt>
                  <c:pt idx="32">
                    <c:v>0.23686282680000001</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plot'!$H$107:$H$139</c:f>
              <c:numCache>
                <c:formatCode>General</c:formatCode>
                <c:ptCount val="33"/>
                <c:pt idx="0">
                  <c:v>-0.93080648200000005</c:v>
                </c:pt>
                <c:pt idx="1">
                  <c:v>-1.3179044129999999</c:v>
                </c:pt>
                <c:pt idx="2">
                  <c:v>-1.1071788730000001</c:v>
                </c:pt>
                <c:pt idx="3">
                  <c:v>-1.100683554</c:v>
                </c:pt>
                <c:pt idx="4">
                  <c:v>-1.4119852500000001</c:v>
                </c:pt>
                <c:pt idx="5">
                  <c:v>-0.96283079500000002</c:v>
                </c:pt>
                <c:pt idx="6">
                  <c:v>-0.78168763100000005</c:v>
                </c:pt>
                <c:pt idx="7">
                  <c:v>-5.3992677000000003E-2</c:v>
                </c:pt>
                <c:pt idx="8">
                  <c:v>0.10751429530000001</c:v>
                </c:pt>
                <c:pt idx="9">
                  <c:v>0.29016349600000002</c:v>
                </c:pt>
                <c:pt idx="10">
                  <c:v>0.23920050370000001</c:v>
                </c:pt>
                <c:pt idx="11">
                  <c:v>0.49408439030000001</c:v>
                </c:pt>
                <c:pt idx="12">
                  <c:v>0.92750710629999999</c:v>
                </c:pt>
                <c:pt idx="13">
                  <c:v>1.3014055680000001</c:v>
                </c:pt>
                <c:pt idx="14">
                  <c:v>0.28071774599999999</c:v>
                </c:pt>
                <c:pt idx="15">
                  <c:v>4.6186183300000003E-2</c:v>
                </c:pt>
                <c:pt idx="16">
                  <c:v>-0.46565064699999997</c:v>
                </c:pt>
                <c:pt idx="17">
                  <c:v>-0.46088170299999998</c:v>
                </c:pt>
                <c:pt idx="18">
                  <c:v>0.4880278227</c:v>
                </c:pt>
                <c:pt idx="19">
                  <c:v>0.78195572570000005</c:v>
                </c:pt>
                <c:pt idx="20">
                  <c:v>0.3642621083</c:v>
                </c:pt>
                <c:pt idx="21">
                  <c:v>0.32077014970000001</c:v>
                </c:pt>
                <c:pt idx="22">
                  <c:v>0.91552036530000003</c:v>
                </c:pt>
                <c:pt idx="23">
                  <c:v>-5.4369029999999999E-2</c:v>
                </c:pt>
                <c:pt idx="24">
                  <c:v>-0.56184772699999996</c:v>
                </c:pt>
                <c:pt idx="25">
                  <c:v>-0.67429671700000005</c:v>
                </c:pt>
                <c:pt idx="26">
                  <c:v>-1.063354879</c:v>
                </c:pt>
                <c:pt idx="27">
                  <c:v>-0.45673047300000003</c:v>
                </c:pt>
                <c:pt idx="28">
                  <c:v>-0.62316493500000003</c:v>
                </c:pt>
                <c:pt idx="29">
                  <c:v>0.49861494029999998</c:v>
                </c:pt>
                <c:pt idx="30">
                  <c:v>1.0955797917000001</c:v>
                </c:pt>
                <c:pt idx="31">
                  <c:v>1.312881323</c:v>
                </c:pt>
                <c:pt idx="32">
                  <c:v>2.5629742716999999</c:v>
                </c:pt>
              </c:numCache>
            </c:numRef>
          </c:yVal>
          <c:smooth val="0"/>
        </c:ser>
        <c:ser>
          <c:idx val="2"/>
          <c:order val="2"/>
          <c:tx>
            <c:v>Sugar maple</c:v>
          </c:tx>
          <c:spPr>
            <a:ln>
              <a:solidFill>
                <a:schemeClr val="accent4"/>
              </a:solidFill>
            </a:ln>
          </c:spPr>
          <c:marker>
            <c:symbol val="none"/>
          </c:marker>
          <c:errBars>
            <c:errDir val="y"/>
            <c:errBarType val="both"/>
            <c:errValType val="cust"/>
            <c:noEndCap val="1"/>
            <c:plus>
              <c:numRef>
                <c:f>'Mean SBAI per plot'!$M$107:$M$139</c:f>
                <c:numCache>
                  <c:formatCode>General</c:formatCode>
                  <c:ptCount val="33"/>
                  <c:pt idx="0">
                    <c:v>0.84135718029999995</c:v>
                  </c:pt>
                  <c:pt idx="1">
                    <c:v>0.90706260729999999</c:v>
                  </c:pt>
                  <c:pt idx="2">
                    <c:v>0.62265872369999997</c:v>
                  </c:pt>
                  <c:pt idx="3">
                    <c:v>0.63582965069999997</c:v>
                  </c:pt>
                  <c:pt idx="4">
                    <c:v>0.58187183050000002</c:v>
                  </c:pt>
                  <c:pt idx="5">
                    <c:v>0.72600540680000003</c:v>
                  </c:pt>
                  <c:pt idx="6">
                    <c:v>0.54331719909999998</c:v>
                  </c:pt>
                  <c:pt idx="7">
                    <c:v>0.63905632629999998</c:v>
                  </c:pt>
                  <c:pt idx="8">
                    <c:v>0.67757451150000003</c:v>
                  </c:pt>
                  <c:pt idx="9">
                    <c:v>0.18008662389999999</c:v>
                  </c:pt>
                  <c:pt idx="10">
                    <c:v>0.28005204779999998</c:v>
                  </c:pt>
                  <c:pt idx="11">
                    <c:v>0.19317142039999999</c:v>
                  </c:pt>
                  <c:pt idx="12">
                    <c:v>0.2158908538</c:v>
                  </c:pt>
                  <c:pt idx="13">
                    <c:v>0.23320456340000001</c:v>
                  </c:pt>
                  <c:pt idx="14">
                    <c:v>0.50559561159999999</c:v>
                  </c:pt>
                  <c:pt idx="15">
                    <c:v>0.54452949520000005</c:v>
                  </c:pt>
                  <c:pt idx="16">
                    <c:v>0.26660112650000001</c:v>
                  </c:pt>
                  <c:pt idx="17">
                    <c:v>0.40805750689999998</c:v>
                  </c:pt>
                  <c:pt idx="18">
                    <c:v>0.71970396430000005</c:v>
                  </c:pt>
                  <c:pt idx="19">
                    <c:v>0.69753134360000002</c:v>
                  </c:pt>
                  <c:pt idx="20">
                    <c:v>0.32397428630000003</c:v>
                  </c:pt>
                  <c:pt idx="21">
                    <c:v>0.2616008594</c:v>
                  </c:pt>
                  <c:pt idx="22">
                    <c:v>0.2578742121</c:v>
                  </c:pt>
                  <c:pt idx="23">
                    <c:v>6.34771591E-2</c:v>
                  </c:pt>
                  <c:pt idx="24">
                    <c:v>0.2657777066</c:v>
                  </c:pt>
                  <c:pt idx="25">
                    <c:v>0.45659531980000001</c:v>
                  </c:pt>
                  <c:pt idx="26">
                    <c:v>0.52444116399999996</c:v>
                  </c:pt>
                  <c:pt idx="27">
                    <c:v>0.44554305750000001</c:v>
                  </c:pt>
                  <c:pt idx="28">
                    <c:v>0.34932288049999999</c:v>
                  </c:pt>
                  <c:pt idx="29">
                    <c:v>0.42124098760000001</c:v>
                  </c:pt>
                  <c:pt idx="30">
                    <c:v>0.53566510389999999</c:v>
                  </c:pt>
                  <c:pt idx="31">
                    <c:v>0.27022021330000001</c:v>
                  </c:pt>
                  <c:pt idx="32">
                    <c:v>0.43021849220000002</c:v>
                  </c:pt>
                </c:numCache>
              </c:numRef>
            </c:plus>
            <c:minus>
              <c:numRef>
                <c:f>'Mean SBAI per plot'!$M$107:$M$139</c:f>
                <c:numCache>
                  <c:formatCode>General</c:formatCode>
                  <c:ptCount val="33"/>
                  <c:pt idx="0">
                    <c:v>0.84135718029999995</c:v>
                  </c:pt>
                  <c:pt idx="1">
                    <c:v>0.90706260729999999</c:v>
                  </c:pt>
                  <c:pt idx="2">
                    <c:v>0.62265872369999997</c:v>
                  </c:pt>
                  <c:pt idx="3">
                    <c:v>0.63582965069999997</c:v>
                  </c:pt>
                  <c:pt idx="4">
                    <c:v>0.58187183050000002</c:v>
                  </c:pt>
                  <c:pt idx="5">
                    <c:v>0.72600540680000003</c:v>
                  </c:pt>
                  <c:pt idx="6">
                    <c:v>0.54331719909999998</c:v>
                  </c:pt>
                  <c:pt idx="7">
                    <c:v>0.63905632629999998</c:v>
                  </c:pt>
                  <c:pt idx="8">
                    <c:v>0.67757451150000003</c:v>
                  </c:pt>
                  <c:pt idx="9">
                    <c:v>0.18008662389999999</c:v>
                  </c:pt>
                  <c:pt idx="10">
                    <c:v>0.28005204779999998</c:v>
                  </c:pt>
                  <c:pt idx="11">
                    <c:v>0.19317142039999999</c:v>
                  </c:pt>
                  <c:pt idx="12">
                    <c:v>0.2158908538</c:v>
                  </c:pt>
                  <c:pt idx="13">
                    <c:v>0.23320456340000001</c:v>
                  </c:pt>
                  <c:pt idx="14">
                    <c:v>0.50559561159999999</c:v>
                  </c:pt>
                  <c:pt idx="15">
                    <c:v>0.54452949520000005</c:v>
                  </c:pt>
                  <c:pt idx="16">
                    <c:v>0.26660112650000001</c:v>
                  </c:pt>
                  <c:pt idx="17">
                    <c:v>0.40805750689999998</c:v>
                  </c:pt>
                  <c:pt idx="18">
                    <c:v>0.71970396430000005</c:v>
                  </c:pt>
                  <c:pt idx="19">
                    <c:v>0.69753134360000002</c:v>
                  </c:pt>
                  <c:pt idx="20">
                    <c:v>0.32397428630000003</c:v>
                  </c:pt>
                  <c:pt idx="21">
                    <c:v>0.2616008594</c:v>
                  </c:pt>
                  <c:pt idx="22">
                    <c:v>0.2578742121</c:v>
                  </c:pt>
                  <c:pt idx="23">
                    <c:v>6.34771591E-2</c:v>
                  </c:pt>
                  <c:pt idx="24">
                    <c:v>0.2657777066</c:v>
                  </c:pt>
                  <c:pt idx="25">
                    <c:v>0.45659531980000001</c:v>
                  </c:pt>
                  <c:pt idx="26">
                    <c:v>0.52444116399999996</c:v>
                  </c:pt>
                  <c:pt idx="27">
                    <c:v>0.44554305750000001</c:v>
                  </c:pt>
                  <c:pt idx="28">
                    <c:v>0.34932288049999999</c:v>
                  </c:pt>
                  <c:pt idx="29">
                    <c:v>0.42124098760000001</c:v>
                  </c:pt>
                  <c:pt idx="30">
                    <c:v>0.53566510389999999</c:v>
                  </c:pt>
                  <c:pt idx="31">
                    <c:v>0.27022021330000001</c:v>
                  </c:pt>
                  <c:pt idx="32">
                    <c:v>0.43021849220000002</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plot'!$D$107:$D$139</c:f>
              <c:numCache>
                <c:formatCode>General</c:formatCode>
                <c:ptCount val="33"/>
                <c:pt idx="0">
                  <c:v>0.40042280099999999</c:v>
                </c:pt>
                <c:pt idx="1">
                  <c:v>0.528755317</c:v>
                </c:pt>
                <c:pt idx="2">
                  <c:v>0.45272663000000002</c:v>
                </c:pt>
                <c:pt idx="3">
                  <c:v>0.61314966900000001</c:v>
                </c:pt>
                <c:pt idx="4">
                  <c:v>0.8254052167</c:v>
                </c:pt>
                <c:pt idx="5">
                  <c:v>1.2012303</c:v>
                </c:pt>
                <c:pt idx="6">
                  <c:v>8.0181304699999997E-2</c:v>
                </c:pt>
                <c:pt idx="7">
                  <c:v>0.32340754900000002</c:v>
                </c:pt>
                <c:pt idx="8">
                  <c:v>-1.3648124159999999</c:v>
                </c:pt>
                <c:pt idx="9">
                  <c:v>-1.2323239459999999</c:v>
                </c:pt>
                <c:pt idx="10">
                  <c:v>0.32792125900000002</c:v>
                </c:pt>
                <c:pt idx="11">
                  <c:v>0.91992413900000003</c:v>
                </c:pt>
                <c:pt idx="12">
                  <c:v>0.44942687469999998</c:v>
                </c:pt>
                <c:pt idx="13">
                  <c:v>6.57987773E-2</c:v>
                </c:pt>
                <c:pt idx="14">
                  <c:v>1.7413706747</c:v>
                </c:pt>
                <c:pt idx="15">
                  <c:v>1.329966336</c:v>
                </c:pt>
                <c:pt idx="16">
                  <c:v>0.73308169229999998</c:v>
                </c:pt>
                <c:pt idx="17">
                  <c:v>0.47072685669999997</c:v>
                </c:pt>
                <c:pt idx="18">
                  <c:v>0.446775221</c:v>
                </c:pt>
                <c:pt idx="19">
                  <c:v>-9.5405012999999997E-2</c:v>
                </c:pt>
                <c:pt idx="20">
                  <c:v>-0.85407024499999995</c:v>
                </c:pt>
                <c:pt idx="21">
                  <c:v>-1.076483793</c:v>
                </c:pt>
                <c:pt idx="22">
                  <c:v>-0.76866853800000001</c:v>
                </c:pt>
                <c:pt idx="23">
                  <c:v>-0.36708000400000002</c:v>
                </c:pt>
                <c:pt idx="24">
                  <c:v>0.35013401700000002</c:v>
                </c:pt>
                <c:pt idx="25">
                  <c:v>0.126694585</c:v>
                </c:pt>
                <c:pt idx="26">
                  <c:v>-0.91810260799999999</c:v>
                </c:pt>
                <c:pt idx="27">
                  <c:v>-1.4795572260000001</c:v>
                </c:pt>
                <c:pt idx="28">
                  <c:v>-0.50757299499999997</c:v>
                </c:pt>
                <c:pt idx="29">
                  <c:v>-0.20483822099999999</c:v>
                </c:pt>
                <c:pt idx="30">
                  <c:v>-1.611541299</c:v>
                </c:pt>
                <c:pt idx="31">
                  <c:v>-0.82801960600000002</c:v>
                </c:pt>
                <c:pt idx="32">
                  <c:v>-7.8623307000000003E-2</c:v>
                </c:pt>
              </c:numCache>
            </c:numRef>
          </c:yVal>
          <c:smooth val="0"/>
        </c:ser>
        <c:dLbls>
          <c:showLegendKey val="0"/>
          <c:showVal val="0"/>
          <c:showCatName val="0"/>
          <c:showSerName val="0"/>
          <c:showPercent val="0"/>
          <c:showBubbleSize val="0"/>
        </c:dLbls>
        <c:axId val="392699472"/>
        <c:axId val="392699856"/>
      </c:scatterChart>
      <c:valAx>
        <c:axId val="392699472"/>
        <c:scaling>
          <c:orientation val="minMax"/>
          <c:max val="2012"/>
          <c:min val="1980"/>
        </c:scaling>
        <c:delete val="0"/>
        <c:axPos val="b"/>
        <c:title>
          <c:tx>
            <c:rich>
              <a:bodyPr/>
              <a:lstStyle/>
              <a:p>
                <a:pPr>
                  <a:defRPr/>
                </a:pPr>
                <a:r>
                  <a:rPr lang="en-US"/>
                  <a:t>Year</a:t>
                </a:r>
              </a:p>
            </c:rich>
          </c:tx>
          <c:layout>
            <c:manualLayout>
              <c:xMode val="edge"/>
              <c:yMode val="edge"/>
              <c:x val="0.50276372253552604"/>
              <c:y val="0.80467765062415697"/>
            </c:manualLayout>
          </c:layout>
          <c:overlay val="0"/>
        </c:title>
        <c:numFmt formatCode="General" sourceLinked="1"/>
        <c:majorTickMark val="cross"/>
        <c:minorTickMark val="in"/>
        <c:tickLblPos val="nextTo"/>
        <c:spPr>
          <a:ln>
            <a:solidFill>
              <a:schemeClr val="tx1">
                <a:lumMod val="75000"/>
                <a:lumOff val="25000"/>
              </a:schemeClr>
            </a:solidFill>
          </a:ln>
        </c:spPr>
        <c:crossAx val="392699856"/>
        <c:crossesAt val="-3"/>
        <c:crossBetween val="midCat"/>
        <c:majorUnit val="5"/>
      </c:valAx>
      <c:valAx>
        <c:axId val="392699856"/>
        <c:scaling>
          <c:orientation val="minMax"/>
          <c:max val="3"/>
          <c:min val="-3"/>
        </c:scaling>
        <c:delete val="0"/>
        <c:axPos val="l"/>
        <c:majorGridlines>
          <c:spPr>
            <a:ln>
              <a:solidFill>
                <a:schemeClr val="bg1">
                  <a:lumMod val="65000"/>
                </a:schemeClr>
              </a:solidFill>
            </a:ln>
          </c:spPr>
        </c:majorGridlines>
        <c:title>
          <c:tx>
            <c:rich>
              <a:bodyPr rot="-5400000" vert="horz"/>
              <a:lstStyle/>
              <a:p>
                <a:pPr>
                  <a:defRPr/>
                </a:pPr>
                <a:r>
                  <a:rPr lang="en-US"/>
                  <a:t>Z-score</a:t>
                </a:r>
              </a:p>
            </c:rich>
          </c:tx>
          <c:layout>
            <c:manualLayout>
              <c:xMode val="edge"/>
              <c:yMode val="edge"/>
              <c:x val="1.0158019631107799E-3"/>
              <c:y val="0.37916731562400802"/>
            </c:manualLayout>
          </c:layout>
          <c:overlay val="0"/>
        </c:title>
        <c:numFmt formatCode="General" sourceLinked="1"/>
        <c:majorTickMark val="cross"/>
        <c:minorTickMark val="none"/>
        <c:tickLblPos val="nextTo"/>
        <c:spPr>
          <a:ln>
            <a:solidFill>
              <a:schemeClr val="tx1">
                <a:lumMod val="75000"/>
                <a:lumOff val="25000"/>
              </a:schemeClr>
            </a:solidFill>
          </a:ln>
        </c:spPr>
        <c:crossAx val="392699472"/>
        <c:crosses val="autoZero"/>
        <c:crossBetween val="midCat"/>
        <c:minorUnit val="0.2"/>
      </c:valAx>
      <c:spPr>
        <a:noFill/>
        <a:ln>
          <a:solidFill>
            <a:schemeClr val="tx1">
              <a:lumMod val="75000"/>
              <a:lumOff val="25000"/>
            </a:schemeClr>
          </a:solidFill>
        </a:ln>
      </c:spPr>
    </c:plotArea>
    <c:legend>
      <c:legendPos val="t"/>
      <c:layout/>
      <c:overlay val="0"/>
      <c:txPr>
        <a:bodyPr/>
        <a:lstStyle/>
        <a:p>
          <a:pPr>
            <a:defRPr sz="1800"/>
          </a:pPr>
          <a:endParaRPr lang="en-US"/>
        </a:p>
      </c:txPr>
    </c:legend>
    <c:plotVisOnly val="1"/>
    <c:dispBlanksAs val="gap"/>
    <c:showDLblsOverMax val="0"/>
  </c:chart>
  <c:spPr>
    <a:noFill/>
    <a:ln>
      <a:noFill/>
    </a:ln>
  </c:spPr>
  <c:txPr>
    <a:bodyPr/>
    <a:lstStyle/>
    <a:p>
      <a:pPr>
        <a:defRPr sz="1400">
          <a:latin typeface="Cambria"/>
          <a:cs typeface="Cambri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66670199606E-2"/>
          <c:y val="0.13480041769392501"/>
          <c:w val="0.86099678285135295"/>
          <c:h val="0.693778472854093"/>
        </c:manualLayout>
      </c:layout>
      <c:scatterChart>
        <c:scatterStyle val="lineMarker"/>
        <c:varyColors val="0"/>
        <c:ser>
          <c:idx val="0"/>
          <c:order val="0"/>
          <c:tx>
            <c:v>Sugar maple</c:v>
          </c:tx>
          <c:spPr>
            <a:ln>
              <a:solidFill>
                <a:schemeClr val="accent4"/>
              </a:solidFill>
            </a:ln>
          </c:spPr>
          <c:marker>
            <c:symbol val="none"/>
          </c:marker>
          <c:errBars>
            <c:errDir val="y"/>
            <c:errBarType val="both"/>
            <c:errValType val="cust"/>
            <c:noEndCap val="1"/>
            <c:pl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plus>
            <c:min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plot'!$E$107:$E$139</c:f>
              <c:numCache>
                <c:formatCode>General</c:formatCode>
                <c:ptCount val="33"/>
                <c:pt idx="0">
                  <c:v>-0.83910156599999997</c:v>
                </c:pt>
                <c:pt idx="1">
                  <c:v>-0.902350702</c:v>
                </c:pt>
                <c:pt idx="2">
                  <c:v>0.99918840200000003</c:v>
                </c:pt>
                <c:pt idx="3">
                  <c:v>1.6034153937</c:v>
                </c:pt>
                <c:pt idx="4">
                  <c:v>1.5080918326999999</c:v>
                </c:pt>
                <c:pt idx="5">
                  <c:v>0.84735354169999999</c:v>
                </c:pt>
                <c:pt idx="6">
                  <c:v>-0.311986031</c:v>
                </c:pt>
                <c:pt idx="7">
                  <c:v>0.60863235199999999</c:v>
                </c:pt>
                <c:pt idx="8">
                  <c:v>-0.39927412299999998</c:v>
                </c:pt>
                <c:pt idx="9">
                  <c:v>-1.202140411</c:v>
                </c:pt>
                <c:pt idx="10">
                  <c:v>-0.54752507399999994</c:v>
                </c:pt>
                <c:pt idx="11">
                  <c:v>0.1775750797</c:v>
                </c:pt>
                <c:pt idx="12">
                  <c:v>-5.3037862999999998E-2</c:v>
                </c:pt>
                <c:pt idx="13">
                  <c:v>0.26454017200000002</c:v>
                </c:pt>
                <c:pt idx="14">
                  <c:v>0.80064524699999995</c:v>
                </c:pt>
                <c:pt idx="15">
                  <c:v>0.15871395669999999</c:v>
                </c:pt>
                <c:pt idx="16">
                  <c:v>-0.60779159400000005</c:v>
                </c:pt>
                <c:pt idx="17">
                  <c:v>-0.51509853100000003</c:v>
                </c:pt>
                <c:pt idx="18">
                  <c:v>-0.10160282700000001</c:v>
                </c:pt>
                <c:pt idx="19">
                  <c:v>-0.31328712399999997</c:v>
                </c:pt>
                <c:pt idx="20">
                  <c:v>-0.87031614099999999</c:v>
                </c:pt>
                <c:pt idx="21">
                  <c:v>-0.88344738099999998</c:v>
                </c:pt>
                <c:pt idx="22">
                  <c:v>-0.50038020100000002</c:v>
                </c:pt>
                <c:pt idx="23">
                  <c:v>-0.41912279699999999</c:v>
                </c:pt>
                <c:pt idx="24">
                  <c:v>0.20288181699999999</c:v>
                </c:pt>
                <c:pt idx="25">
                  <c:v>0.91917472030000003</c:v>
                </c:pt>
                <c:pt idx="26">
                  <c:v>0.44949589200000001</c:v>
                </c:pt>
                <c:pt idx="27">
                  <c:v>-8.2310758999999997E-2</c:v>
                </c:pt>
                <c:pt idx="28">
                  <c:v>0.50132794830000005</c:v>
                </c:pt>
                <c:pt idx="29">
                  <c:v>-9.4177536000000006E-2</c:v>
                </c:pt>
                <c:pt idx="30">
                  <c:v>-0.19919155599999999</c:v>
                </c:pt>
                <c:pt idx="31">
                  <c:v>-0.40328556900000001</c:v>
                </c:pt>
                <c:pt idx="32">
                  <c:v>0.20439143000000001</c:v>
                </c:pt>
              </c:numCache>
            </c:numRef>
          </c:yVal>
          <c:smooth val="0"/>
        </c:ser>
        <c:dLbls>
          <c:showLegendKey val="0"/>
          <c:showVal val="0"/>
          <c:showCatName val="0"/>
          <c:showSerName val="0"/>
          <c:showPercent val="0"/>
          <c:showBubbleSize val="0"/>
        </c:dLbls>
        <c:axId val="392715896"/>
        <c:axId val="392716280"/>
      </c:scatterChart>
      <c:valAx>
        <c:axId val="392715896"/>
        <c:scaling>
          <c:orientation val="minMax"/>
          <c:max val="2012"/>
          <c:min val="1980"/>
        </c:scaling>
        <c:delete val="0"/>
        <c:axPos val="b"/>
        <c:title>
          <c:tx>
            <c:rich>
              <a:bodyPr/>
              <a:lstStyle/>
              <a:p>
                <a:pPr>
                  <a:defRPr/>
                </a:pPr>
                <a:r>
                  <a:rPr lang="en-US"/>
                  <a:t>Year</a:t>
                </a:r>
              </a:p>
            </c:rich>
          </c:tx>
          <c:layout>
            <c:manualLayout>
              <c:xMode val="edge"/>
              <c:yMode val="edge"/>
              <c:x val="0.51588633017812102"/>
              <c:y val="0.941410988197806"/>
            </c:manualLayout>
          </c:layout>
          <c:overlay val="0"/>
        </c:title>
        <c:numFmt formatCode="General" sourceLinked="1"/>
        <c:majorTickMark val="cross"/>
        <c:minorTickMark val="in"/>
        <c:tickLblPos val="nextTo"/>
        <c:spPr>
          <a:ln>
            <a:solidFill>
              <a:schemeClr val="tx1">
                <a:lumMod val="75000"/>
                <a:lumOff val="25000"/>
              </a:schemeClr>
            </a:solidFill>
          </a:ln>
        </c:spPr>
        <c:crossAx val="392716280"/>
        <c:crossesAt val="-3"/>
        <c:crossBetween val="midCat"/>
        <c:majorUnit val="5"/>
      </c:valAx>
      <c:valAx>
        <c:axId val="392716280"/>
        <c:scaling>
          <c:orientation val="minMax"/>
          <c:max val="3"/>
          <c:min val="-3"/>
        </c:scaling>
        <c:delete val="0"/>
        <c:axPos val="l"/>
        <c:majorGridlines>
          <c:spPr>
            <a:ln>
              <a:solidFill>
                <a:schemeClr val="bg1">
                  <a:lumMod val="65000"/>
                </a:schemeClr>
              </a:solidFill>
            </a:ln>
          </c:spPr>
        </c:majorGridlines>
        <c:title>
          <c:tx>
            <c:rich>
              <a:bodyPr rot="-5400000" vert="horz"/>
              <a:lstStyle/>
              <a:p>
                <a:pPr>
                  <a:defRPr/>
                </a:pPr>
                <a:r>
                  <a:rPr lang="en-US"/>
                  <a:t>Z-score</a:t>
                </a:r>
              </a:p>
            </c:rich>
          </c:tx>
          <c:layout>
            <c:manualLayout>
              <c:xMode val="edge"/>
              <c:yMode val="edge"/>
              <c:x val="1.0158019631107799E-3"/>
              <c:y val="0.37916731562400802"/>
            </c:manualLayout>
          </c:layout>
          <c:overlay val="0"/>
        </c:title>
        <c:numFmt formatCode="General" sourceLinked="1"/>
        <c:majorTickMark val="cross"/>
        <c:minorTickMark val="none"/>
        <c:tickLblPos val="nextTo"/>
        <c:spPr>
          <a:ln>
            <a:solidFill>
              <a:schemeClr val="tx1">
                <a:lumMod val="75000"/>
                <a:lumOff val="25000"/>
              </a:schemeClr>
            </a:solidFill>
          </a:ln>
        </c:spPr>
        <c:crossAx val="392715896"/>
        <c:crosses val="autoZero"/>
        <c:crossBetween val="midCat"/>
        <c:minorUnit val="0.2"/>
      </c:valAx>
      <c:spPr>
        <a:noFill/>
        <a:ln>
          <a:solidFill>
            <a:schemeClr val="tx1">
              <a:lumMod val="75000"/>
              <a:lumOff val="25000"/>
            </a:schemeClr>
          </a:solidFill>
        </a:ln>
      </c:spPr>
    </c:plotArea>
    <c:legend>
      <c:legendPos val="t"/>
      <c:layout/>
      <c:overlay val="0"/>
      <c:txPr>
        <a:bodyPr/>
        <a:lstStyle/>
        <a:p>
          <a:pPr>
            <a:defRPr sz="1800"/>
          </a:pPr>
          <a:endParaRPr lang="en-US"/>
        </a:p>
      </c:txPr>
    </c:legend>
    <c:plotVisOnly val="1"/>
    <c:dispBlanksAs val="gap"/>
    <c:showDLblsOverMax val="0"/>
  </c:chart>
  <c:spPr>
    <a:noFill/>
    <a:ln>
      <a:noFill/>
    </a:ln>
  </c:spPr>
  <c:txPr>
    <a:bodyPr/>
    <a:lstStyle/>
    <a:p>
      <a:pPr>
        <a:defRPr sz="1400">
          <a:latin typeface="Cambria"/>
          <a:cs typeface="Cambri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66670199606E-2"/>
          <c:y val="0.13480041769392501"/>
          <c:w val="0.86099678285135295"/>
          <c:h val="0.693778472854093"/>
        </c:manualLayout>
      </c:layout>
      <c:scatterChart>
        <c:scatterStyle val="lineMarker"/>
        <c:varyColors val="0"/>
        <c:ser>
          <c:idx val="0"/>
          <c:order val="0"/>
          <c:tx>
            <c:v>Sugar maple</c:v>
          </c:tx>
          <c:spPr>
            <a:ln>
              <a:solidFill>
                <a:schemeClr val="accent4"/>
              </a:solidFill>
            </a:ln>
          </c:spPr>
          <c:marker>
            <c:symbol val="none"/>
          </c:marker>
          <c:errBars>
            <c:errDir val="y"/>
            <c:errBarType val="both"/>
            <c:errValType val="cust"/>
            <c:noEndCap val="1"/>
            <c:pl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plus>
            <c:min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plot'!$E$107:$E$139</c:f>
              <c:numCache>
                <c:formatCode>General</c:formatCode>
                <c:ptCount val="33"/>
                <c:pt idx="0">
                  <c:v>-0.83910156599999997</c:v>
                </c:pt>
                <c:pt idx="1">
                  <c:v>-0.902350702</c:v>
                </c:pt>
                <c:pt idx="2">
                  <c:v>0.99918840200000003</c:v>
                </c:pt>
                <c:pt idx="3">
                  <c:v>1.6034153937</c:v>
                </c:pt>
                <c:pt idx="4">
                  <c:v>1.5080918326999999</c:v>
                </c:pt>
                <c:pt idx="5">
                  <c:v>0.84735354169999999</c:v>
                </c:pt>
                <c:pt idx="6">
                  <c:v>-0.311986031</c:v>
                </c:pt>
                <c:pt idx="7">
                  <c:v>0.60863235199999999</c:v>
                </c:pt>
                <c:pt idx="8">
                  <c:v>-0.39927412299999998</c:v>
                </c:pt>
                <c:pt idx="9">
                  <c:v>-1.202140411</c:v>
                </c:pt>
                <c:pt idx="10">
                  <c:v>-0.54752507399999994</c:v>
                </c:pt>
                <c:pt idx="11">
                  <c:v>0.1775750797</c:v>
                </c:pt>
                <c:pt idx="12">
                  <c:v>-5.3037862999999998E-2</c:v>
                </c:pt>
                <c:pt idx="13">
                  <c:v>0.26454017200000002</c:v>
                </c:pt>
                <c:pt idx="14">
                  <c:v>0.80064524699999995</c:v>
                </c:pt>
                <c:pt idx="15">
                  <c:v>0.15871395669999999</c:v>
                </c:pt>
                <c:pt idx="16">
                  <c:v>-0.60779159400000005</c:v>
                </c:pt>
                <c:pt idx="17">
                  <c:v>-0.51509853100000003</c:v>
                </c:pt>
                <c:pt idx="18">
                  <c:v>-0.10160282700000001</c:v>
                </c:pt>
                <c:pt idx="19">
                  <c:v>-0.31328712399999997</c:v>
                </c:pt>
                <c:pt idx="20">
                  <c:v>-0.87031614099999999</c:v>
                </c:pt>
                <c:pt idx="21">
                  <c:v>-0.88344738099999998</c:v>
                </c:pt>
                <c:pt idx="22">
                  <c:v>-0.50038020100000002</c:v>
                </c:pt>
                <c:pt idx="23">
                  <c:v>-0.41912279699999999</c:v>
                </c:pt>
                <c:pt idx="24">
                  <c:v>0.20288181699999999</c:v>
                </c:pt>
                <c:pt idx="25">
                  <c:v>0.91917472030000003</c:v>
                </c:pt>
                <c:pt idx="26">
                  <c:v>0.44949589200000001</c:v>
                </c:pt>
                <c:pt idx="27">
                  <c:v>-8.2310758999999997E-2</c:v>
                </c:pt>
                <c:pt idx="28">
                  <c:v>0.50132794830000005</c:v>
                </c:pt>
                <c:pt idx="29">
                  <c:v>-9.4177536000000006E-2</c:v>
                </c:pt>
                <c:pt idx="30">
                  <c:v>-0.19919155599999999</c:v>
                </c:pt>
                <c:pt idx="31">
                  <c:v>-0.40328556900000001</c:v>
                </c:pt>
                <c:pt idx="32">
                  <c:v>0.20439143000000001</c:v>
                </c:pt>
              </c:numCache>
            </c:numRef>
          </c:yVal>
          <c:smooth val="0"/>
        </c:ser>
        <c:ser>
          <c:idx val="2"/>
          <c:order val="1"/>
          <c:tx>
            <c:v>Yellow birch</c:v>
          </c:tx>
          <c:marker>
            <c:symbol val="none"/>
          </c:marker>
          <c:errBars>
            <c:errDir val="y"/>
            <c:errBarType val="both"/>
            <c:errValType val="cust"/>
            <c:noEndCap val="1"/>
            <c:plus>
              <c:numRef>
                <c:f>'Mean SBAI per plot'!$N$107:$N$139</c:f>
                <c:numCache>
                  <c:formatCode>General</c:formatCode>
                  <c:ptCount val="33"/>
                  <c:pt idx="0">
                    <c:v>0.76002777889999995</c:v>
                  </c:pt>
                  <c:pt idx="1">
                    <c:v>0.56591957569999995</c:v>
                  </c:pt>
                  <c:pt idx="2">
                    <c:v>0.36544890219999998</c:v>
                  </c:pt>
                  <c:pt idx="3">
                    <c:v>0.3684297292</c:v>
                  </c:pt>
                  <c:pt idx="4">
                    <c:v>0.31499460530000001</c:v>
                  </c:pt>
                  <c:pt idx="5">
                    <c:v>0.4294723037</c:v>
                  </c:pt>
                  <c:pt idx="6">
                    <c:v>0.2384951354</c:v>
                  </c:pt>
                  <c:pt idx="7">
                    <c:v>0.46108115319999998</c:v>
                  </c:pt>
                  <c:pt idx="8">
                    <c:v>0.97066945959999995</c:v>
                  </c:pt>
                  <c:pt idx="9">
                    <c:v>0.84880714150000003</c:v>
                  </c:pt>
                  <c:pt idx="10">
                    <c:v>0.4458710575</c:v>
                  </c:pt>
                  <c:pt idx="11">
                    <c:v>0.32264805860000001</c:v>
                  </c:pt>
                  <c:pt idx="12">
                    <c:v>0.14467330279999999</c:v>
                  </c:pt>
                  <c:pt idx="13">
                    <c:v>0.2319849528</c:v>
                  </c:pt>
                  <c:pt idx="14">
                    <c:v>0.4089128803</c:v>
                  </c:pt>
                  <c:pt idx="15">
                    <c:v>0.31293783629999999</c:v>
                  </c:pt>
                  <c:pt idx="16">
                    <c:v>0.59017869710000004</c:v>
                  </c:pt>
                  <c:pt idx="17">
                    <c:v>0.4156483902</c:v>
                  </c:pt>
                  <c:pt idx="18">
                    <c:v>0.93065746459999998</c:v>
                  </c:pt>
                  <c:pt idx="19">
                    <c:v>0.5355998555</c:v>
                  </c:pt>
                  <c:pt idx="20">
                    <c:v>0.95737075969999996</c:v>
                  </c:pt>
                  <c:pt idx="21">
                    <c:v>0.35227132550000001</c:v>
                  </c:pt>
                  <c:pt idx="22">
                    <c:v>0.21750498190000001</c:v>
                  </c:pt>
                  <c:pt idx="23">
                    <c:v>0.34333009619999999</c:v>
                  </c:pt>
                  <c:pt idx="24">
                    <c:v>0.1437857011</c:v>
                  </c:pt>
                  <c:pt idx="25">
                    <c:v>0.52223075210000003</c:v>
                  </c:pt>
                  <c:pt idx="26">
                    <c:v>0.33871640809999998</c:v>
                  </c:pt>
                  <c:pt idx="27">
                    <c:v>0.68224189540000002</c:v>
                  </c:pt>
                  <c:pt idx="28">
                    <c:v>0.33851296590000002</c:v>
                  </c:pt>
                  <c:pt idx="29">
                    <c:v>0.30802865229999998</c:v>
                  </c:pt>
                  <c:pt idx="30">
                    <c:v>6.0488620299999997E-2</c:v>
                  </c:pt>
                  <c:pt idx="31">
                    <c:v>0.50790392829999997</c:v>
                  </c:pt>
                  <c:pt idx="32">
                    <c:v>0.37536506079999998</c:v>
                  </c:pt>
                </c:numCache>
              </c:numRef>
            </c:plus>
            <c:minus>
              <c:numRef>
                <c:f>'Mean SBAI per plot'!$N$107:$N$139</c:f>
                <c:numCache>
                  <c:formatCode>General</c:formatCode>
                  <c:ptCount val="33"/>
                  <c:pt idx="0">
                    <c:v>0.76002777889999995</c:v>
                  </c:pt>
                  <c:pt idx="1">
                    <c:v>0.56591957569999995</c:v>
                  </c:pt>
                  <c:pt idx="2">
                    <c:v>0.36544890219999998</c:v>
                  </c:pt>
                  <c:pt idx="3">
                    <c:v>0.3684297292</c:v>
                  </c:pt>
                  <c:pt idx="4">
                    <c:v>0.31499460530000001</c:v>
                  </c:pt>
                  <c:pt idx="5">
                    <c:v>0.4294723037</c:v>
                  </c:pt>
                  <c:pt idx="6">
                    <c:v>0.2384951354</c:v>
                  </c:pt>
                  <c:pt idx="7">
                    <c:v>0.46108115319999998</c:v>
                  </c:pt>
                  <c:pt idx="8">
                    <c:v>0.97066945959999995</c:v>
                  </c:pt>
                  <c:pt idx="9">
                    <c:v>0.84880714150000003</c:v>
                  </c:pt>
                  <c:pt idx="10">
                    <c:v>0.4458710575</c:v>
                  </c:pt>
                  <c:pt idx="11">
                    <c:v>0.32264805860000001</c:v>
                  </c:pt>
                  <c:pt idx="12">
                    <c:v>0.14467330279999999</c:v>
                  </c:pt>
                  <c:pt idx="13">
                    <c:v>0.2319849528</c:v>
                  </c:pt>
                  <c:pt idx="14">
                    <c:v>0.4089128803</c:v>
                  </c:pt>
                  <c:pt idx="15">
                    <c:v>0.31293783629999999</c:v>
                  </c:pt>
                  <c:pt idx="16">
                    <c:v>0.59017869710000004</c:v>
                  </c:pt>
                  <c:pt idx="17">
                    <c:v>0.4156483902</c:v>
                  </c:pt>
                  <c:pt idx="18">
                    <c:v>0.93065746459999998</c:v>
                  </c:pt>
                  <c:pt idx="19">
                    <c:v>0.5355998555</c:v>
                  </c:pt>
                  <c:pt idx="20">
                    <c:v>0.95737075969999996</c:v>
                  </c:pt>
                  <c:pt idx="21">
                    <c:v>0.35227132550000001</c:v>
                  </c:pt>
                  <c:pt idx="22">
                    <c:v>0.21750498190000001</c:v>
                  </c:pt>
                  <c:pt idx="23">
                    <c:v>0.34333009619999999</c:v>
                  </c:pt>
                  <c:pt idx="24">
                    <c:v>0.1437857011</c:v>
                  </c:pt>
                  <c:pt idx="25">
                    <c:v>0.52223075210000003</c:v>
                  </c:pt>
                  <c:pt idx="26">
                    <c:v>0.33871640809999998</c:v>
                  </c:pt>
                  <c:pt idx="27">
                    <c:v>0.68224189540000002</c:v>
                  </c:pt>
                  <c:pt idx="28">
                    <c:v>0.33851296590000002</c:v>
                  </c:pt>
                  <c:pt idx="29">
                    <c:v>0.30802865229999998</c:v>
                  </c:pt>
                  <c:pt idx="30">
                    <c:v>6.0488620299999997E-2</c:v>
                  </c:pt>
                  <c:pt idx="31">
                    <c:v>0.50790392829999997</c:v>
                  </c:pt>
                  <c:pt idx="32">
                    <c:v>0.37536506079999998</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plot'!$F$107:$F$139</c:f>
              <c:numCache>
                <c:formatCode>General</c:formatCode>
                <c:ptCount val="33"/>
                <c:pt idx="0">
                  <c:v>0.2167807953</c:v>
                </c:pt>
                <c:pt idx="1">
                  <c:v>-0.29447457300000002</c:v>
                </c:pt>
                <c:pt idx="2">
                  <c:v>1.411823662</c:v>
                </c:pt>
                <c:pt idx="3">
                  <c:v>1.0974099177000001</c:v>
                </c:pt>
                <c:pt idx="4">
                  <c:v>7.7075429700000003E-2</c:v>
                </c:pt>
                <c:pt idx="5">
                  <c:v>-0.45424094999999998</c:v>
                </c:pt>
                <c:pt idx="6">
                  <c:v>-0.76448464100000002</c:v>
                </c:pt>
                <c:pt idx="7">
                  <c:v>0.1986287417</c:v>
                </c:pt>
                <c:pt idx="8">
                  <c:v>1.1644652902999999</c:v>
                </c:pt>
                <c:pt idx="9">
                  <c:v>0.28800599469999999</c:v>
                </c:pt>
                <c:pt idx="10">
                  <c:v>0.96069090729999995</c:v>
                </c:pt>
                <c:pt idx="11">
                  <c:v>0.13644443170000001</c:v>
                </c:pt>
                <c:pt idx="12">
                  <c:v>-0.60873155300000004</c:v>
                </c:pt>
                <c:pt idx="13">
                  <c:v>-1.017927139</c:v>
                </c:pt>
                <c:pt idx="14">
                  <c:v>5.2625058699999998E-2</c:v>
                </c:pt>
                <c:pt idx="15">
                  <c:v>0.96163734030000003</c:v>
                </c:pt>
                <c:pt idx="16">
                  <c:v>0.91562248830000004</c:v>
                </c:pt>
                <c:pt idx="17">
                  <c:v>-0.77033668799999999</c:v>
                </c:pt>
                <c:pt idx="18">
                  <c:v>-0.62558367100000001</c:v>
                </c:pt>
                <c:pt idx="19">
                  <c:v>-5.3354658999999999E-2</c:v>
                </c:pt>
                <c:pt idx="20">
                  <c:v>-0.37571004699999999</c:v>
                </c:pt>
                <c:pt idx="21">
                  <c:v>-1.5199860709999999</c:v>
                </c:pt>
                <c:pt idx="22">
                  <c:v>-0.28262806899999998</c:v>
                </c:pt>
                <c:pt idx="23">
                  <c:v>-0.43917329999999999</c:v>
                </c:pt>
                <c:pt idx="24">
                  <c:v>0.47203589169999999</c:v>
                </c:pt>
                <c:pt idx="25">
                  <c:v>-0.53600483799999998</c:v>
                </c:pt>
                <c:pt idx="26">
                  <c:v>-0.78952264400000005</c:v>
                </c:pt>
                <c:pt idx="27">
                  <c:v>-0.16841624799999999</c:v>
                </c:pt>
                <c:pt idx="28">
                  <c:v>0.3795064447</c:v>
                </c:pt>
                <c:pt idx="29">
                  <c:v>0.13352119000000001</c:v>
                </c:pt>
                <c:pt idx="30">
                  <c:v>-8.7086465000000002E-2</c:v>
                </c:pt>
                <c:pt idx="31">
                  <c:v>-0.28769904600000001</c:v>
                </c:pt>
                <c:pt idx="32">
                  <c:v>0.60908701870000004</c:v>
                </c:pt>
              </c:numCache>
            </c:numRef>
          </c:yVal>
          <c:smooth val="0"/>
        </c:ser>
        <c:dLbls>
          <c:showLegendKey val="0"/>
          <c:showVal val="0"/>
          <c:showCatName val="0"/>
          <c:showSerName val="0"/>
          <c:showPercent val="0"/>
          <c:showBubbleSize val="0"/>
        </c:dLbls>
        <c:axId val="392729928"/>
        <c:axId val="392730320"/>
      </c:scatterChart>
      <c:valAx>
        <c:axId val="392729928"/>
        <c:scaling>
          <c:orientation val="minMax"/>
          <c:max val="2012"/>
          <c:min val="1980"/>
        </c:scaling>
        <c:delete val="0"/>
        <c:axPos val="b"/>
        <c:title>
          <c:tx>
            <c:rich>
              <a:bodyPr/>
              <a:lstStyle/>
              <a:p>
                <a:pPr>
                  <a:defRPr/>
                </a:pPr>
                <a:r>
                  <a:rPr lang="en-US"/>
                  <a:t>Year</a:t>
                </a:r>
              </a:p>
            </c:rich>
          </c:tx>
          <c:layout>
            <c:manualLayout>
              <c:xMode val="edge"/>
              <c:yMode val="edge"/>
              <c:x val="0.51588633017812102"/>
              <c:y val="0.941410988197806"/>
            </c:manualLayout>
          </c:layout>
          <c:overlay val="0"/>
        </c:title>
        <c:numFmt formatCode="General" sourceLinked="1"/>
        <c:majorTickMark val="cross"/>
        <c:minorTickMark val="in"/>
        <c:tickLblPos val="nextTo"/>
        <c:spPr>
          <a:ln>
            <a:solidFill>
              <a:schemeClr val="tx1">
                <a:lumMod val="75000"/>
                <a:lumOff val="25000"/>
              </a:schemeClr>
            </a:solidFill>
          </a:ln>
        </c:spPr>
        <c:crossAx val="392730320"/>
        <c:crossesAt val="-3"/>
        <c:crossBetween val="midCat"/>
        <c:majorUnit val="5"/>
      </c:valAx>
      <c:valAx>
        <c:axId val="392730320"/>
        <c:scaling>
          <c:orientation val="minMax"/>
          <c:max val="3"/>
          <c:min val="-3"/>
        </c:scaling>
        <c:delete val="0"/>
        <c:axPos val="l"/>
        <c:majorGridlines>
          <c:spPr>
            <a:ln>
              <a:solidFill>
                <a:schemeClr val="bg1">
                  <a:lumMod val="65000"/>
                </a:schemeClr>
              </a:solidFill>
            </a:ln>
          </c:spPr>
        </c:majorGridlines>
        <c:title>
          <c:tx>
            <c:rich>
              <a:bodyPr rot="-5400000" vert="horz"/>
              <a:lstStyle/>
              <a:p>
                <a:pPr>
                  <a:defRPr/>
                </a:pPr>
                <a:r>
                  <a:rPr lang="en-US"/>
                  <a:t>Z-score</a:t>
                </a:r>
              </a:p>
            </c:rich>
          </c:tx>
          <c:layout>
            <c:manualLayout>
              <c:xMode val="edge"/>
              <c:yMode val="edge"/>
              <c:x val="1.0158019631107799E-3"/>
              <c:y val="0.37916731562400802"/>
            </c:manualLayout>
          </c:layout>
          <c:overlay val="0"/>
        </c:title>
        <c:numFmt formatCode="General" sourceLinked="1"/>
        <c:majorTickMark val="cross"/>
        <c:minorTickMark val="none"/>
        <c:tickLblPos val="nextTo"/>
        <c:spPr>
          <a:ln>
            <a:solidFill>
              <a:schemeClr val="tx1">
                <a:lumMod val="75000"/>
                <a:lumOff val="25000"/>
              </a:schemeClr>
            </a:solidFill>
          </a:ln>
        </c:spPr>
        <c:crossAx val="392729928"/>
        <c:crosses val="autoZero"/>
        <c:crossBetween val="midCat"/>
        <c:minorUnit val="0.2"/>
      </c:valAx>
      <c:spPr>
        <a:noFill/>
        <a:ln>
          <a:solidFill>
            <a:schemeClr val="tx1">
              <a:lumMod val="75000"/>
              <a:lumOff val="25000"/>
            </a:schemeClr>
          </a:solidFill>
        </a:ln>
      </c:spPr>
    </c:plotArea>
    <c:legend>
      <c:legendPos val="t"/>
      <c:layout/>
      <c:overlay val="0"/>
      <c:txPr>
        <a:bodyPr/>
        <a:lstStyle/>
        <a:p>
          <a:pPr>
            <a:defRPr sz="1800"/>
          </a:pPr>
          <a:endParaRPr lang="en-US"/>
        </a:p>
      </c:txPr>
    </c:legend>
    <c:plotVisOnly val="1"/>
    <c:dispBlanksAs val="gap"/>
    <c:showDLblsOverMax val="0"/>
  </c:chart>
  <c:spPr>
    <a:noFill/>
    <a:ln>
      <a:noFill/>
    </a:ln>
  </c:spPr>
  <c:txPr>
    <a:bodyPr/>
    <a:lstStyle/>
    <a:p>
      <a:pPr>
        <a:defRPr sz="1400">
          <a:latin typeface="Cambria"/>
          <a:cs typeface="Cambri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66670199606E-2"/>
          <c:y val="0.13480041769392501"/>
          <c:w val="0.86099678285135295"/>
          <c:h val="0.693778472854093"/>
        </c:manualLayout>
      </c:layout>
      <c:scatterChart>
        <c:scatterStyle val="lineMarker"/>
        <c:varyColors val="0"/>
        <c:ser>
          <c:idx val="0"/>
          <c:order val="0"/>
          <c:tx>
            <c:v>Sugar maple</c:v>
          </c:tx>
          <c:spPr>
            <a:ln>
              <a:solidFill>
                <a:schemeClr val="accent4"/>
              </a:solidFill>
            </a:ln>
          </c:spPr>
          <c:marker>
            <c:symbol val="none"/>
          </c:marker>
          <c:errBars>
            <c:errDir val="y"/>
            <c:errBarType val="both"/>
            <c:errValType val="cust"/>
            <c:noEndCap val="1"/>
            <c:pl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plus>
            <c:min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plot'!$E$107:$E$139</c:f>
              <c:numCache>
                <c:formatCode>General</c:formatCode>
                <c:ptCount val="33"/>
                <c:pt idx="0">
                  <c:v>-0.83910156599999997</c:v>
                </c:pt>
                <c:pt idx="1">
                  <c:v>-0.902350702</c:v>
                </c:pt>
                <c:pt idx="2">
                  <c:v>0.99918840200000003</c:v>
                </c:pt>
                <c:pt idx="3">
                  <c:v>1.6034153937</c:v>
                </c:pt>
                <c:pt idx="4">
                  <c:v>1.5080918326999999</c:v>
                </c:pt>
                <c:pt idx="5">
                  <c:v>0.84735354169999999</c:v>
                </c:pt>
                <c:pt idx="6">
                  <c:v>-0.311986031</c:v>
                </c:pt>
                <c:pt idx="7">
                  <c:v>0.60863235199999999</c:v>
                </c:pt>
                <c:pt idx="8">
                  <c:v>-0.39927412299999998</c:v>
                </c:pt>
                <c:pt idx="9">
                  <c:v>-1.202140411</c:v>
                </c:pt>
                <c:pt idx="10">
                  <c:v>-0.54752507399999994</c:v>
                </c:pt>
                <c:pt idx="11">
                  <c:v>0.1775750797</c:v>
                </c:pt>
                <c:pt idx="12">
                  <c:v>-5.3037862999999998E-2</c:v>
                </c:pt>
                <c:pt idx="13">
                  <c:v>0.26454017200000002</c:v>
                </c:pt>
                <c:pt idx="14">
                  <c:v>0.80064524699999995</c:v>
                </c:pt>
                <c:pt idx="15">
                  <c:v>0.15871395669999999</c:v>
                </c:pt>
                <c:pt idx="16">
                  <c:v>-0.60779159400000005</c:v>
                </c:pt>
                <c:pt idx="17">
                  <c:v>-0.51509853100000003</c:v>
                </c:pt>
                <c:pt idx="18">
                  <c:v>-0.10160282700000001</c:v>
                </c:pt>
                <c:pt idx="19">
                  <c:v>-0.31328712399999997</c:v>
                </c:pt>
                <c:pt idx="20">
                  <c:v>-0.87031614099999999</c:v>
                </c:pt>
                <c:pt idx="21">
                  <c:v>-0.88344738099999998</c:v>
                </c:pt>
                <c:pt idx="22">
                  <c:v>-0.50038020100000002</c:v>
                </c:pt>
                <c:pt idx="23">
                  <c:v>-0.41912279699999999</c:v>
                </c:pt>
                <c:pt idx="24">
                  <c:v>0.20288181699999999</c:v>
                </c:pt>
                <c:pt idx="25">
                  <c:v>0.91917472030000003</c:v>
                </c:pt>
                <c:pt idx="26">
                  <c:v>0.44949589200000001</c:v>
                </c:pt>
                <c:pt idx="27">
                  <c:v>-8.2310758999999997E-2</c:v>
                </c:pt>
                <c:pt idx="28">
                  <c:v>0.50132794830000005</c:v>
                </c:pt>
                <c:pt idx="29">
                  <c:v>-9.4177536000000006E-2</c:v>
                </c:pt>
                <c:pt idx="30">
                  <c:v>-0.19919155599999999</c:v>
                </c:pt>
                <c:pt idx="31">
                  <c:v>-0.40328556900000001</c:v>
                </c:pt>
                <c:pt idx="32">
                  <c:v>0.20439143000000001</c:v>
                </c:pt>
              </c:numCache>
            </c:numRef>
          </c:yVal>
          <c:smooth val="0"/>
        </c:ser>
        <c:ser>
          <c:idx val="1"/>
          <c:order val="1"/>
          <c:tx>
            <c:strRef>
              <c:f>'Mean SBAI per plot'!$C$3</c:f>
              <c:strCache>
                <c:ptCount val="1"/>
                <c:pt idx="0">
                  <c:v>Red spruce</c:v>
                </c:pt>
              </c:strCache>
            </c:strRef>
          </c:tx>
          <c:marker>
            <c:symbol val="none"/>
          </c:marker>
          <c:errBars>
            <c:errDir val="y"/>
            <c:errBarType val="both"/>
            <c:errValType val="cust"/>
            <c:noEndCap val="1"/>
            <c:plus>
              <c:numRef>
                <c:f>'Mean SBAI per plot'!$AA$5:$AA$37</c:f>
                <c:numCache>
                  <c:formatCode>General</c:formatCode>
                  <c:ptCount val="33"/>
                  <c:pt idx="0">
                    <c:v>0.2135971613</c:v>
                  </c:pt>
                  <c:pt idx="1">
                    <c:v>0.1870799866</c:v>
                  </c:pt>
                  <c:pt idx="2">
                    <c:v>0.19353572050000001</c:v>
                  </c:pt>
                  <c:pt idx="3">
                    <c:v>0.21016070040000001</c:v>
                  </c:pt>
                  <c:pt idx="4">
                    <c:v>0.2448775956</c:v>
                  </c:pt>
                  <c:pt idx="5">
                    <c:v>0.26479917850000001</c:v>
                  </c:pt>
                  <c:pt idx="6">
                    <c:v>0.2280960826</c:v>
                  </c:pt>
                  <c:pt idx="7">
                    <c:v>0.2462944718</c:v>
                  </c:pt>
                  <c:pt idx="8">
                    <c:v>0.2236954488</c:v>
                  </c:pt>
                  <c:pt idx="9">
                    <c:v>0.18046686340000001</c:v>
                  </c:pt>
                  <c:pt idx="10">
                    <c:v>0.15087714590000001</c:v>
                  </c:pt>
                  <c:pt idx="11">
                    <c:v>0.22302615470000001</c:v>
                  </c:pt>
                  <c:pt idx="12">
                    <c:v>0.14226951469999999</c:v>
                  </c:pt>
                  <c:pt idx="13">
                    <c:v>0.179190986</c:v>
                  </c:pt>
                  <c:pt idx="14">
                    <c:v>0.1652649158</c:v>
                  </c:pt>
                  <c:pt idx="15">
                    <c:v>0.18379362420000001</c:v>
                  </c:pt>
                  <c:pt idx="16">
                    <c:v>0.1324725045</c:v>
                  </c:pt>
                  <c:pt idx="17">
                    <c:v>0.16240126260000001</c:v>
                  </c:pt>
                  <c:pt idx="18">
                    <c:v>0.19024807190000001</c:v>
                  </c:pt>
                  <c:pt idx="19">
                    <c:v>0.15733157110000001</c:v>
                  </c:pt>
                  <c:pt idx="20">
                    <c:v>0.16537196379999999</c:v>
                  </c:pt>
                  <c:pt idx="21">
                    <c:v>0.2147835125</c:v>
                  </c:pt>
                  <c:pt idx="22">
                    <c:v>0.24436649220000001</c:v>
                  </c:pt>
                  <c:pt idx="23">
                    <c:v>0.20453983710000001</c:v>
                  </c:pt>
                  <c:pt idx="24">
                    <c:v>0.2010593269</c:v>
                  </c:pt>
                  <c:pt idx="25">
                    <c:v>0.2400118799</c:v>
                  </c:pt>
                  <c:pt idx="26">
                    <c:v>0.2534695179</c:v>
                  </c:pt>
                  <c:pt idx="27">
                    <c:v>0.2425807995</c:v>
                  </c:pt>
                  <c:pt idx="28">
                    <c:v>0.23742079490000001</c:v>
                  </c:pt>
                  <c:pt idx="29">
                    <c:v>0.25220080430000003</c:v>
                  </c:pt>
                  <c:pt idx="30">
                    <c:v>0.2397349329</c:v>
                  </c:pt>
                  <c:pt idx="31">
                    <c:v>0.22935493039999999</c:v>
                  </c:pt>
                  <c:pt idx="32">
                    <c:v>0.23686282680000001</c:v>
                  </c:pt>
                </c:numCache>
              </c:numRef>
            </c:plus>
            <c:minus>
              <c:numRef>
                <c:f>'Mean SBAI per plot'!$AA$5:$AA$37</c:f>
                <c:numCache>
                  <c:formatCode>General</c:formatCode>
                  <c:ptCount val="33"/>
                  <c:pt idx="0">
                    <c:v>0.2135971613</c:v>
                  </c:pt>
                  <c:pt idx="1">
                    <c:v>0.1870799866</c:v>
                  </c:pt>
                  <c:pt idx="2">
                    <c:v>0.19353572050000001</c:v>
                  </c:pt>
                  <c:pt idx="3">
                    <c:v>0.21016070040000001</c:v>
                  </c:pt>
                  <c:pt idx="4">
                    <c:v>0.2448775956</c:v>
                  </c:pt>
                  <c:pt idx="5">
                    <c:v>0.26479917850000001</c:v>
                  </c:pt>
                  <c:pt idx="6">
                    <c:v>0.2280960826</c:v>
                  </c:pt>
                  <c:pt idx="7">
                    <c:v>0.2462944718</c:v>
                  </c:pt>
                  <c:pt idx="8">
                    <c:v>0.2236954488</c:v>
                  </c:pt>
                  <c:pt idx="9">
                    <c:v>0.18046686340000001</c:v>
                  </c:pt>
                  <c:pt idx="10">
                    <c:v>0.15087714590000001</c:v>
                  </c:pt>
                  <c:pt idx="11">
                    <c:v>0.22302615470000001</c:v>
                  </c:pt>
                  <c:pt idx="12">
                    <c:v>0.14226951469999999</c:v>
                  </c:pt>
                  <c:pt idx="13">
                    <c:v>0.179190986</c:v>
                  </c:pt>
                  <c:pt idx="14">
                    <c:v>0.1652649158</c:v>
                  </c:pt>
                  <c:pt idx="15">
                    <c:v>0.18379362420000001</c:v>
                  </c:pt>
                  <c:pt idx="16">
                    <c:v>0.1324725045</c:v>
                  </c:pt>
                  <c:pt idx="17">
                    <c:v>0.16240126260000001</c:v>
                  </c:pt>
                  <c:pt idx="18">
                    <c:v>0.19024807190000001</c:v>
                  </c:pt>
                  <c:pt idx="19">
                    <c:v>0.15733157110000001</c:v>
                  </c:pt>
                  <c:pt idx="20">
                    <c:v>0.16537196379999999</c:v>
                  </c:pt>
                  <c:pt idx="21">
                    <c:v>0.2147835125</c:v>
                  </c:pt>
                  <c:pt idx="22">
                    <c:v>0.24436649220000001</c:v>
                  </c:pt>
                  <c:pt idx="23">
                    <c:v>0.20453983710000001</c:v>
                  </c:pt>
                  <c:pt idx="24">
                    <c:v>0.2010593269</c:v>
                  </c:pt>
                  <c:pt idx="25">
                    <c:v>0.2400118799</c:v>
                  </c:pt>
                  <c:pt idx="26">
                    <c:v>0.2534695179</c:v>
                  </c:pt>
                  <c:pt idx="27">
                    <c:v>0.2425807995</c:v>
                  </c:pt>
                  <c:pt idx="28">
                    <c:v>0.23742079490000001</c:v>
                  </c:pt>
                  <c:pt idx="29">
                    <c:v>0.25220080430000003</c:v>
                  </c:pt>
                  <c:pt idx="30">
                    <c:v>0.2397349329</c:v>
                  </c:pt>
                  <c:pt idx="31">
                    <c:v>0.22935493039999999</c:v>
                  </c:pt>
                  <c:pt idx="32">
                    <c:v>0.23686282680000001</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plot'!$I$107:$I$139</c:f>
              <c:numCache>
                <c:formatCode>General</c:formatCode>
                <c:ptCount val="33"/>
                <c:pt idx="0">
                  <c:v>-0.10357445</c:v>
                </c:pt>
                <c:pt idx="1">
                  <c:v>-0.55199894699999996</c:v>
                </c:pt>
                <c:pt idx="2">
                  <c:v>-0.17719998100000001</c:v>
                </c:pt>
                <c:pt idx="3">
                  <c:v>-0.24273436800000001</c:v>
                </c:pt>
                <c:pt idx="4">
                  <c:v>-0.61396812000000001</c:v>
                </c:pt>
                <c:pt idx="5">
                  <c:v>-0.35931891999999999</c:v>
                </c:pt>
                <c:pt idx="6">
                  <c:v>-0.65043194699999995</c:v>
                </c:pt>
                <c:pt idx="7">
                  <c:v>9.7750144299999994E-2</c:v>
                </c:pt>
                <c:pt idx="8">
                  <c:v>6.9058080000000003E-3</c:v>
                </c:pt>
                <c:pt idx="9">
                  <c:v>-0.36074183599999998</c:v>
                </c:pt>
                <c:pt idx="10">
                  <c:v>-9.9419735999999995E-2</c:v>
                </c:pt>
                <c:pt idx="11">
                  <c:v>2.1726668300000002E-2</c:v>
                </c:pt>
                <c:pt idx="12">
                  <c:v>0.189795401</c:v>
                </c:pt>
                <c:pt idx="13">
                  <c:v>0.66246133500000004</c:v>
                </c:pt>
                <c:pt idx="14">
                  <c:v>-0.37459794200000002</c:v>
                </c:pt>
                <c:pt idx="15">
                  <c:v>-0.30191996999999998</c:v>
                </c:pt>
                <c:pt idx="16">
                  <c:v>-1.275822794</c:v>
                </c:pt>
                <c:pt idx="17">
                  <c:v>-1.0809865910000001</c:v>
                </c:pt>
                <c:pt idx="18">
                  <c:v>-0.67765210600000003</c:v>
                </c:pt>
                <c:pt idx="19">
                  <c:v>-1.0473369999999999E-2</c:v>
                </c:pt>
                <c:pt idx="20">
                  <c:v>-0.90452258299999999</c:v>
                </c:pt>
                <c:pt idx="21">
                  <c:v>-9.9129525999999996E-2</c:v>
                </c:pt>
                <c:pt idx="22">
                  <c:v>0.19720951170000001</c:v>
                </c:pt>
                <c:pt idx="23">
                  <c:v>-0.49779752599999999</c:v>
                </c:pt>
                <c:pt idx="24">
                  <c:v>-1.1523944100000001</c:v>
                </c:pt>
                <c:pt idx="25">
                  <c:v>-0.79179040199999995</c:v>
                </c:pt>
                <c:pt idx="26">
                  <c:v>-0.55024169899999997</c:v>
                </c:pt>
                <c:pt idx="27">
                  <c:v>0.54272411570000001</c:v>
                </c:pt>
                <c:pt idx="28">
                  <c:v>0.81528860469999997</c:v>
                </c:pt>
                <c:pt idx="29">
                  <c:v>2.2567432799999998</c:v>
                </c:pt>
                <c:pt idx="30">
                  <c:v>1.9954547757000001</c:v>
                </c:pt>
                <c:pt idx="31">
                  <c:v>1.3678048762999999</c:v>
                </c:pt>
                <c:pt idx="32">
                  <c:v>2.7228527047000002</c:v>
                </c:pt>
              </c:numCache>
            </c:numRef>
          </c:yVal>
          <c:smooth val="0"/>
        </c:ser>
        <c:ser>
          <c:idx val="2"/>
          <c:order val="2"/>
          <c:tx>
            <c:v>Yellow birch</c:v>
          </c:tx>
          <c:marker>
            <c:symbol val="none"/>
          </c:marker>
          <c:errBars>
            <c:errDir val="y"/>
            <c:errBarType val="both"/>
            <c:errValType val="cust"/>
            <c:noEndCap val="1"/>
            <c:plus>
              <c:numRef>
                <c:f>'Mean SBAI per plot'!$N$107:$N$139</c:f>
                <c:numCache>
                  <c:formatCode>General</c:formatCode>
                  <c:ptCount val="33"/>
                  <c:pt idx="0">
                    <c:v>0.76002777889999995</c:v>
                  </c:pt>
                  <c:pt idx="1">
                    <c:v>0.56591957569999995</c:v>
                  </c:pt>
                  <c:pt idx="2">
                    <c:v>0.36544890219999998</c:v>
                  </c:pt>
                  <c:pt idx="3">
                    <c:v>0.3684297292</c:v>
                  </c:pt>
                  <c:pt idx="4">
                    <c:v>0.31499460530000001</c:v>
                  </c:pt>
                  <c:pt idx="5">
                    <c:v>0.4294723037</c:v>
                  </c:pt>
                  <c:pt idx="6">
                    <c:v>0.2384951354</c:v>
                  </c:pt>
                  <c:pt idx="7">
                    <c:v>0.46108115319999998</c:v>
                  </c:pt>
                  <c:pt idx="8">
                    <c:v>0.97066945959999995</c:v>
                  </c:pt>
                  <c:pt idx="9">
                    <c:v>0.84880714150000003</c:v>
                  </c:pt>
                  <c:pt idx="10">
                    <c:v>0.4458710575</c:v>
                  </c:pt>
                  <c:pt idx="11">
                    <c:v>0.32264805860000001</c:v>
                  </c:pt>
                  <c:pt idx="12">
                    <c:v>0.14467330279999999</c:v>
                  </c:pt>
                  <c:pt idx="13">
                    <c:v>0.2319849528</c:v>
                  </c:pt>
                  <c:pt idx="14">
                    <c:v>0.4089128803</c:v>
                  </c:pt>
                  <c:pt idx="15">
                    <c:v>0.31293783629999999</c:v>
                  </c:pt>
                  <c:pt idx="16">
                    <c:v>0.59017869710000004</c:v>
                  </c:pt>
                  <c:pt idx="17">
                    <c:v>0.4156483902</c:v>
                  </c:pt>
                  <c:pt idx="18">
                    <c:v>0.93065746459999998</c:v>
                  </c:pt>
                  <c:pt idx="19">
                    <c:v>0.5355998555</c:v>
                  </c:pt>
                  <c:pt idx="20">
                    <c:v>0.95737075969999996</c:v>
                  </c:pt>
                  <c:pt idx="21">
                    <c:v>0.35227132550000001</c:v>
                  </c:pt>
                  <c:pt idx="22">
                    <c:v>0.21750498190000001</c:v>
                  </c:pt>
                  <c:pt idx="23">
                    <c:v>0.34333009619999999</c:v>
                  </c:pt>
                  <c:pt idx="24">
                    <c:v>0.1437857011</c:v>
                  </c:pt>
                  <c:pt idx="25">
                    <c:v>0.52223075210000003</c:v>
                  </c:pt>
                  <c:pt idx="26">
                    <c:v>0.33871640809999998</c:v>
                  </c:pt>
                  <c:pt idx="27">
                    <c:v>0.68224189540000002</c:v>
                  </c:pt>
                  <c:pt idx="28">
                    <c:v>0.33851296590000002</c:v>
                  </c:pt>
                  <c:pt idx="29">
                    <c:v>0.30802865229999998</c:v>
                  </c:pt>
                  <c:pt idx="30">
                    <c:v>6.0488620299999997E-2</c:v>
                  </c:pt>
                  <c:pt idx="31">
                    <c:v>0.50790392829999997</c:v>
                  </c:pt>
                  <c:pt idx="32">
                    <c:v>0.37536506079999998</c:v>
                  </c:pt>
                </c:numCache>
              </c:numRef>
            </c:plus>
            <c:minus>
              <c:numRef>
                <c:f>'Mean SBAI per plot'!$N$107:$N$139</c:f>
                <c:numCache>
                  <c:formatCode>General</c:formatCode>
                  <c:ptCount val="33"/>
                  <c:pt idx="0">
                    <c:v>0.76002777889999995</c:v>
                  </c:pt>
                  <c:pt idx="1">
                    <c:v>0.56591957569999995</c:v>
                  </c:pt>
                  <c:pt idx="2">
                    <c:v>0.36544890219999998</c:v>
                  </c:pt>
                  <c:pt idx="3">
                    <c:v>0.3684297292</c:v>
                  </c:pt>
                  <c:pt idx="4">
                    <c:v>0.31499460530000001</c:v>
                  </c:pt>
                  <c:pt idx="5">
                    <c:v>0.4294723037</c:v>
                  </c:pt>
                  <c:pt idx="6">
                    <c:v>0.2384951354</c:v>
                  </c:pt>
                  <c:pt idx="7">
                    <c:v>0.46108115319999998</c:v>
                  </c:pt>
                  <c:pt idx="8">
                    <c:v>0.97066945959999995</c:v>
                  </c:pt>
                  <c:pt idx="9">
                    <c:v>0.84880714150000003</c:v>
                  </c:pt>
                  <c:pt idx="10">
                    <c:v>0.4458710575</c:v>
                  </c:pt>
                  <c:pt idx="11">
                    <c:v>0.32264805860000001</c:v>
                  </c:pt>
                  <c:pt idx="12">
                    <c:v>0.14467330279999999</c:v>
                  </c:pt>
                  <c:pt idx="13">
                    <c:v>0.2319849528</c:v>
                  </c:pt>
                  <c:pt idx="14">
                    <c:v>0.4089128803</c:v>
                  </c:pt>
                  <c:pt idx="15">
                    <c:v>0.31293783629999999</c:v>
                  </c:pt>
                  <c:pt idx="16">
                    <c:v>0.59017869710000004</c:v>
                  </c:pt>
                  <c:pt idx="17">
                    <c:v>0.4156483902</c:v>
                  </c:pt>
                  <c:pt idx="18">
                    <c:v>0.93065746459999998</c:v>
                  </c:pt>
                  <c:pt idx="19">
                    <c:v>0.5355998555</c:v>
                  </c:pt>
                  <c:pt idx="20">
                    <c:v>0.95737075969999996</c:v>
                  </c:pt>
                  <c:pt idx="21">
                    <c:v>0.35227132550000001</c:v>
                  </c:pt>
                  <c:pt idx="22">
                    <c:v>0.21750498190000001</c:v>
                  </c:pt>
                  <c:pt idx="23">
                    <c:v>0.34333009619999999</c:v>
                  </c:pt>
                  <c:pt idx="24">
                    <c:v>0.1437857011</c:v>
                  </c:pt>
                  <c:pt idx="25">
                    <c:v>0.52223075210000003</c:v>
                  </c:pt>
                  <c:pt idx="26">
                    <c:v>0.33871640809999998</c:v>
                  </c:pt>
                  <c:pt idx="27">
                    <c:v>0.68224189540000002</c:v>
                  </c:pt>
                  <c:pt idx="28">
                    <c:v>0.33851296590000002</c:v>
                  </c:pt>
                  <c:pt idx="29">
                    <c:v>0.30802865229999998</c:v>
                  </c:pt>
                  <c:pt idx="30">
                    <c:v>6.0488620299999997E-2</c:v>
                  </c:pt>
                  <c:pt idx="31">
                    <c:v>0.50790392829999997</c:v>
                  </c:pt>
                  <c:pt idx="32">
                    <c:v>0.37536506079999998</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plot'!$F$107:$F$139</c:f>
              <c:numCache>
                <c:formatCode>General</c:formatCode>
                <c:ptCount val="33"/>
                <c:pt idx="0">
                  <c:v>0.2167807953</c:v>
                </c:pt>
                <c:pt idx="1">
                  <c:v>-0.29447457300000002</c:v>
                </c:pt>
                <c:pt idx="2">
                  <c:v>1.411823662</c:v>
                </c:pt>
                <c:pt idx="3">
                  <c:v>1.0974099177000001</c:v>
                </c:pt>
                <c:pt idx="4">
                  <c:v>7.7075429700000003E-2</c:v>
                </c:pt>
                <c:pt idx="5">
                  <c:v>-0.45424094999999998</c:v>
                </c:pt>
                <c:pt idx="6">
                  <c:v>-0.76448464100000002</c:v>
                </c:pt>
                <c:pt idx="7">
                  <c:v>0.1986287417</c:v>
                </c:pt>
                <c:pt idx="8">
                  <c:v>1.1644652902999999</c:v>
                </c:pt>
                <c:pt idx="9">
                  <c:v>0.28800599469999999</c:v>
                </c:pt>
                <c:pt idx="10">
                  <c:v>0.96069090729999995</c:v>
                </c:pt>
                <c:pt idx="11">
                  <c:v>0.13644443170000001</c:v>
                </c:pt>
                <c:pt idx="12">
                  <c:v>-0.60873155300000004</c:v>
                </c:pt>
                <c:pt idx="13">
                  <c:v>-1.017927139</c:v>
                </c:pt>
                <c:pt idx="14">
                  <c:v>5.2625058699999998E-2</c:v>
                </c:pt>
                <c:pt idx="15">
                  <c:v>0.96163734030000003</c:v>
                </c:pt>
                <c:pt idx="16">
                  <c:v>0.91562248830000004</c:v>
                </c:pt>
                <c:pt idx="17">
                  <c:v>-0.77033668799999999</c:v>
                </c:pt>
                <c:pt idx="18">
                  <c:v>-0.62558367100000001</c:v>
                </c:pt>
                <c:pt idx="19">
                  <c:v>-5.3354658999999999E-2</c:v>
                </c:pt>
                <c:pt idx="20">
                  <c:v>-0.37571004699999999</c:v>
                </c:pt>
                <c:pt idx="21">
                  <c:v>-1.5199860709999999</c:v>
                </c:pt>
                <c:pt idx="22">
                  <c:v>-0.28262806899999998</c:v>
                </c:pt>
                <c:pt idx="23">
                  <c:v>-0.43917329999999999</c:v>
                </c:pt>
                <c:pt idx="24">
                  <c:v>0.47203589169999999</c:v>
                </c:pt>
                <c:pt idx="25">
                  <c:v>-0.53600483799999998</c:v>
                </c:pt>
                <c:pt idx="26">
                  <c:v>-0.78952264400000005</c:v>
                </c:pt>
                <c:pt idx="27">
                  <c:v>-0.16841624799999999</c:v>
                </c:pt>
                <c:pt idx="28">
                  <c:v>0.3795064447</c:v>
                </c:pt>
                <c:pt idx="29">
                  <c:v>0.13352119000000001</c:v>
                </c:pt>
                <c:pt idx="30">
                  <c:v>-8.7086465000000002E-2</c:v>
                </c:pt>
                <c:pt idx="31">
                  <c:v>-0.28769904600000001</c:v>
                </c:pt>
                <c:pt idx="32">
                  <c:v>0.60908701870000004</c:v>
                </c:pt>
              </c:numCache>
            </c:numRef>
          </c:yVal>
          <c:smooth val="0"/>
        </c:ser>
        <c:dLbls>
          <c:showLegendKey val="0"/>
          <c:showVal val="0"/>
          <c:showCatName val="0"/>
          <c:showSerName val="0"/>
          <c:showPercent val="0"/>
          <c:showBubbleSize val="0"/>
        </c:dLbls>
        <c:axId val="392731104"/>
        <c:axId val="392731496"/>
      </c:scatterChart>
      <c:valAx>
        <c:axId val="392731104"/>
        <c:scaling>
          <c:orientation val="minMax"/>
          <c:max val="2012"/>
          <c:min val="1980"/>
        </c:scaling>
        <c:delete val="0"/>
        <c:axPos val="b"/>
        <c:title>
          <c:tx>
            <c:rich>
              <a:bodyPr/>
              <a:lstStyle/>
              <a:p>
                <a:pPr>
                  <a:defRPr/>
                </a:pPr>
                <a:r>
                  <a:rPr lang="en-US"/>
                  <a:t>Year</a:t>
                </a:r>
              </a:p>
            </c:rich>
          </c:tx>
          <c:layout>
            <c:manualLayout>
              <c:xMode val="edge"/>
              <c:yMode val="edge"/>
              <c:x val="0.51588633017812102"/>
              <c:y val="0.941410988197806"/>
            </c:manualLayout>
          </c:layout>
          <c:overlay val="0"/>
        </c:title>
        <c:numFmt formatCode="General" sourceLinked="1"/>
        <c:majorTickMark val="cross"/>
        <c:minorTickMark val="in"/>
        <c:tickLblPos val="nextTo"/>
        <c:spPr>
          <a:ln>
            <a:solidFill>
              <a:schemeClr val="tx1">
                <a:lumMod val="75000"/>
                <a:lumOff val="25000"/>
              </a:schemeClr>
            </a:solidFill>
          </a:ln>
        </c:spPr>
        <c:crossAx val="392731496"/>
        <c:crossesAt val="-3"/>
        <c:crossBetween val="midCat"/>
        <c:majorUnit val="5"/>
      </c:valAx>
      <c:valAx>
        <c:axId val="392731496"/>
        <c:scaling>
          <c:orientation val="minMax"/>
          <c:max val="3"/>
          <c:min val="-3"/>
        </c:scaling>
        <c:delete val="0"/>
        <c:axPos val="l"/>
        <c:majorGridlines>
          <c:spPr>
            <a:ln>
              <a:solidFill>
                <a:schemeClr val="bg1">
                  <a:lumMod val="65000"/>
                </a:schemeClr>
              </a:solidFill>
            </a:ln>
          </c:spPr>
        </c:majorGridlines>
        <c:title>
          <c:tx>
            <c:rich>
              <a:bodyPr rot="-5400000" vert="horz"/>
              <a:lstStyle/>
              <a:p>
                <a:pPr>
                  <a:defRPr/>
                </a:pPr>
                <a:r>
                  <a:rPr lang="en-US"/>
                  <a:t>Z-score</a:t>
                </a:r>
              </a:p>
            </c:rich>
          </c:tx>
          <c:layout>
            <c:manualLayout>
              <c:xMode val="edge"/>
              <c:yMode val="edge"/>
              <c:x val="1.0158019631107799E-3"/>
              <c:y val="0.37916731562400802"/>
            </c:manualLayout>
          </c:layout>
          <c:overlay val="0"/>
        </c:title>
        <c:numFmt formatCode="General" sourceLinked="1"/>
        <c:majorTickMark val="cross"/>
        <c:minorTickMark val="none"/>
        <c:tickLblPos val="nextTo"/>
        <c:spPr>
          <a:ln>
            <a:solidFill>
              <a:schemeClr val="tx1">
                <a:lumMod val="75000"/>
                <a:lumOff val="25000"/>
              </a:schemeClr>
            </a:solidFill>
          </a:ln>
        </c:spPr>
        <c:crossAx val="392731104"/>
        <c:crosses val="autoZero"/>
        <c:crossBetween val="midCat"/>
        <c:minorUnit val="0.2"/>
      </c:valAx>
      <c:spPr>
        <a:noFill/>
        <a:ln>
          <a:solidFill>
            <a:schemeClr val="tx1">
              <a:lumMod val="75000"/>
              <a:lumOff val="25000"/>
            </a:schemeClr>
          </a:solidFill>
        </a:ln>
      </c:spPr>
    </c:plotArea>
    <c:legend>
      <c:legendPos val="t"/>
      <c:layout/>
      <c:overlay val="0"/>
      <c:txPr>
        <a:bodyPr/>
        <a:lstStyle/>
        <a:p>
          <a:pPr>
            <a:defRPr sz="1800"/>
          </a:pPr>
          <a:endParaRPr lang="en-US"/>
        </a:p>
      </c:txPr>
    </c:legend>
    <c:plotVisOnly val="1"/>
    <c:dispBlanksAs val="gap"/>
    <c:showDLblsOverMax val="0"/>
  </c:chart>
  <c:spPr>
    <a:noFill/>
    <a:ln>
      <a:noFill/>
    </a:ln>
  </c:spPr>
  <c:txPr>
    <a:bodyPr/>
    <a:lstStyle/>
    <a:p>
      <a:pPr>
        <a:defRPr sz="1400">
          <a:latin typeface="Cambria"/>
          <a:cs typeface="Cambria"/>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22840012306894E-2"/>
          <c:y val="0.16803958244764999"/>
          <c:w val="0.86620901626729796"/>
          <c:h val="0.49103566754769401"/>
        </c:manualLayout>
      </c:layout>
      <c:scatterChart>
        <c:scatterStyle val="lineMarker"/>
        <c:varyColors val="0"/>
        <c:ser>
          <c:idx val="0"/>
          <c:order val="0"/>
          <c:tx>
            <c:strRef>
              <c:f>'Mean SBAI per plot'!$B$3</c:f>
              <c:strCache>
                <c:ptCount val="1"/>
                <c:pt idx="0">
                  <c:v>Balsam fir</c:v>
                </c:pt>
              </c:strCache>
            </c:strRef>
          </c:tx>
          <c:marker>
            <c:symbol val="none"/>
          </c:marker>
          <c:errBars>
            <c:errDir val="y"/>
            <c:errBarType val="both"/>
            <c:errValType val="cust"/>
            <c:noEndCap val="1"/>
            <c:pl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plus>
            <c:min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plot'!$B$107:$B$139</c:f>
              <c:numCache>
                <c:formatCode>General</c:formatCode>
                <c:ptCount val="33"/>
                <c:pt idx="0">
                  <c:v>0.41593526469999997</c:v>
                </c:pt>
                <c:pt idx="1">
                  <c:v>-1.64265208</c:v>
                </c:pt>
                <c:pt idx="2">
                  <c:v>-1.7184849209999999</c:v>
                </c:pt>
                <c:pt idx="3">
                  <c:v>-0.157346772</c:v>
                </c:pt>
                <c:pt idx="4">
                  <c:v>-0.91317656800000002</c:v>
                </c:pt>
                <c:pt idx="5">
                  <c:v>5.5107954000000001E-2</c:v>
                </c:pt>
                <c:pt idx="6">
                  <c:v>0.17561460230000001</c:v>
                </c:pt>
                <c:pt idx="7">
                  <c:v>0.89529631170000001</c:v>
                </c:pt>
                <c:pt idx="8">
                  <c:v>0.40518294069999999</c:v>
                </c:pt>
                <c:pt idx="9">
                  <c:v>-7.6679942000000001E-2</c:v>
                </c:pt>
                <c:pt idx="10">
                  <c:v>0.85318266600000003</c:v>
                </c:pt>
                <c:pt idx="11">
                  <c:v>0.4465392547</c:v>
                </c:pt>
                <c:pt idx="12">
                  <c:v>0.42774125000000002</c:v>
                </c:pt>
                <c:pt idx="13">
                  <c:v>0.78839209470000005</c:v>
                </c:pt>
                <c:pt idx="14">
                  <c:v>0.14248505829999999</c:v>
                </c:pt>
                <c:pt idx="15">
                  <c:v>0.84714990530000001</c:v>
                </c:pt>
                <c:pt idx="16">
                  <c:v>-0.16327614200000001</c:v>
                </c:pt>
                <c:pt idx="17">
                  <c:v>0.3174747383</c:v>
                </c:pt>
                <c:pt idx="18">
                  <c:v>-0.261521858</c:v>
                </c:pt>
                <c:pt idx="19">
                  <c:v>0.56230787100000001</c:v>
                </c:pt>
                <c:pt idx="20">
                  <c:v>0.65456643969999995</c:v>
                </c:pt>
                <c:pt idx="21">
                  <c:v>1.6136332312999999</c:v>
                </c:pt>
                <c:pt idx="22">
                  <c:v>-5.2182368999999999E-2</c:v>
                </c:pt>
                <c:pt idx="23">
                  <c:v>-0.55576874700000001</c:v>
                </c:pt>
                <c:pt idx="24">
                  <c:v>-3.0469288000000001E-2</c:v>
                </c:pt>
                <c:pt idx="25">
                  <c:v>8.0761065300000004E-2</c:v>
                </c:pt>
                <c:pt idx="26">
                  <c:v>-1.054022534</c:v>
                </c:pt>
                <c:pt idx="27">
                  <c:v>0.21715693929999999</c:v>
                </c:pt>
                <c:pt idx="28">
                  <c:v>-0.35423692600000001</c:v>
                </c:pt>
                <c:pt idx="29">
                  <c:v>0.19497235700000001</c:v>
                </c:pt>
                <c:pt idx="30">
                  <c:v>-3.1289360000000002E-2</c:v>
                </c:pt>
                <c:pt idx="31">
                  <c:v>-1.2602405990000001</c:v>
                </c:pt>
                <c:pt idx="32">
                  <c:v>-0.822151839</c:v>
                </c:pt>
              </c:numCache>
            </c:numRef>
          </c:yVal>
          <c:smooth val="0"/>
        </c:ser>
        <c:dLbls>
          <c:showLegendKey val="0"/>
          <c:showVal val="0"/>
          <c:showCatName val="0"/>
          <c:showSerName val="0"/>
          <c:showPercent val="0"/>
          <c:showBubbleSize val="0"/>
        </c:dLbls>
        <c:axId val="392732280"/>
        <c:axId val="392732672"/>
      </c:scatterChart>
      <c:valAx>
        <c:axId val="392732280"/>
        <c:scaling>
          <c:orientation val="minMax"/>
          <c:max val="2012"/>
          <c:min val="1980"/>
        </c:scaling>
        <c:delete val="0"/>
        <c:axPos val="b"/>
        <c:title>
          <c:tx>
            <c:rich>
              <a:bodyPr/>
              <a:lstStyle/>
              <a:p>
                <a:pPr>
                  <a:defRPr/>
                </a:pPr>
                <a:r>
                  <a:rPr lang="en-US"/>
                  <a:t>Year</a:t>
                </a:r>
              </a:p>
            </c:rich>
          </c:tx>
          <c:layout>
            <c:manualLayout>
              <c:xMode val="edge"/>
              <c:yMode val="edge"/>
              <c:x val="0.50044762800609899"/>
              <c:y val="0.76645508007894003"/>
            </c:manualLayout>
          </c:layout>
          <c:overlay val="0"/>
        </c:title>
        <c:numFmt formatCode="General" sourceLinked="1"/>
        <c:majorTickMark val="cross"/>
        <c:minorTickMark val="in"/>
        <c:tickLblPos val="nextTo"/>
        <c:spPr>
          <a:ln>
            <a:solidFill>
              <a:schemeClr val="tx1">
                <a:lumMod val="75000"/>
                <a:lumOff val="25000"/>
              </a:schemeClr>
            </a:solidFill>
          </a:ln>
        </c:spPr>
        <c:crossAx val="392732672"/>
        <c:crossesAt val="-3"/>
        <c:crossBetween val="midCat"/>
        <c:majorUnit val="5"/>
      </c:valAx>
      <c:valAx>
        <c:axId val="392732672"/>
        <c:scaling>
          <c:orientation val="minMax"/>
          <c:max val="3"/>
          <c:min val="-3"/>
        </c:scaling>
        <c:delete val="0"/>
        <c:axPos val="l"/>
        <c:majorGridlines>
          <c:spPr>
            <a:ln>
              <a:solidFill>
                <a:schemeClr val="bg1">
                  <a:lumMod val="65000"/>
                </a:schemeClr>
              </a:solidFill>
            </a:ln>
          </c:spPr>
        </c:majorGridlines>
        <c:title>
          <c:tx>
            <c:rich>
              <a:bodyPr rot="-5400000" vert="horz"/>
              <a:lstStyle/>
              <a:p>
                <a:pPr>
                  <a:defRPr/>
                </a:pPr>
                <a:r>
                  <a:rPr lang="en-US"/>
                  <a:t>Z-score</a:t>
                </a:r>
              </a:p>
            </c:rich>
          </c:tx>
          <c:layout>
            <c:manualLayout>
              <c:xMode val="edge"/>
              <c:yMode val="edge"/>
              <c:x val="1.0158019631107799E-3"/>
              <c:y val="0.37916731562400802"/>
            </c:manualLayout>
          </c:layout>
          <c:overlay val="0"/>
        </c:title>
        <c:numFmt formatCode="General" sourceLinked="1"/>
        <c:majorTickMark val="cross"/>
        <c:minorTickMark val="none"/>
        <c:tickLblPos val="nextTo"/>
        <c:spPr>
          <a:ln>
            <a:solidFill>
              <a:schemeClr val="tx1">
                <a:lumMod val="75000"/>
                <a:lumOff val="25000"/>
              </a:schemeClr>
            </a:solidFill>
          </a:ln>
        </c:spPr>
        <c:crossAx val="392732280"/>
        <c:crosses val="autoZero"/>
        <c:crossBetween val="midCat"/>
        <c:minorUnit val="0.2"/>
      </c:valAx>
      <c:spPr>
        <a:noFill/>
        <a:ln>
          <a:solidFill>
            <a:schemeClr val="tx1">
              <a:lumMod val="75000"/>
              <a:lumOff val="25000"/>
            </a:schemeClr>
          </a:solidFill>
        </a:ln>
      </c:spPr>
    </c:plotArea>
    <c:legend>
      <c:legendPos val="t"/>
      <c:layout/>
      <c:overlay val="0"/>
      <c:txPr>
        <a:bodyPr/>
        <a:lstStyle/>
        <a:p>
          <a:pPr>
            <a:defRPr sz="1800"/>
          </a:pPr>
          <a:endParaRPr lang="en-US"/>
        </a:p>
      </c:txPr>
    </c:legend>
    <c:plotVisOnly val="1"/>
    <c:dispBlanksAs val="gap"/>
    <c:showDLblsOverMax val="0"/>
  </c:chart>
  <c:spPr>
    <a:noFill/>
    <a:ln>
      <a:noFill/>
    </a:ln>
  </c:spPr>
  <c:txPr>
    <a:bodyPr/>
    <a:lstStyle/>
    <a:p>
      <a:pPr>
        <a:defRPr sz="1400">
          <a:latin typeface="Cambria"/>
          <a:cs typeface="Cambria"/>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22840012306894E-2"/>
          <c:y val="0.16803958244764999"/>
          <c:w val="0.86620901626729796"/>
          <c:h val="0.49103566754769401"/>
        </c:manualLayout>
      </c:layout>
      <c:scatterChart>
        <c:scatterStyle val="lineMarker"/>
        <c:varyColors val="0"/>
        <c:ser>
          <c:idx val="0"/>
          <c:order val="0"/>
          <c:tx>
            <c:strRef>
              <c:f>'Mean SBAI per plot'!$B$3</c:f>
              <c:strCache>
                <c:ptCount val="1"/>
                <c:pt idx="0">
                  <c:v>Balsam fir</c:v>
                </c:pt>
              </c:strCache>
            </c:strRef>
          </c:tx>
          <c:marker>
            <c:symbol val="none"/>
          </c:marker>
          <c:errBars>
            <c:errDir val="y"/>
            <c:errBarType val="both"/>
            <c:errValType val="cust"/>
            <c:noEndCap val="1"/>
            <c:pl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plus>
            <c:minus>
              <c:numRef>
                <c:f>'Mean SBAI per plot'!$Z$5:$Z$37</c:f>
                <c:numCache>
                  <c:formatCode>General</c:formatCode>
                  <c:ptCount val="33"/>
                  <c:pt idx="0">
                    <c:v>0.28535582739999998</c:v>
                  </c:pt>
                  <c:pt idx="1">
                    <c:v>0.23198470970000001</c:v>
                  </c:pt>
                  <c:pt idx="2">
                    <c:v>0.28791089879999998</c:v>
                  </c:pt>
                  <c:pt idx="3">
                    <c:v>0.32713206610000001</c:v>
                  </c:pt>
                  <c:pt idx="4">
                    <c:v>0.27308460740000001</c:v>
                  </c:pt>
                  <c:pt idx="5">
                    <c:v>0.4148793261</c:v>
                  </c:pt>
                  <c:pt idx="6">
                    <c:v>0.33019216410000002</c:v>
                  </c:pt>
                  <c:pt idx="7">
                    <c:v>0.43603642619999999</c:v>
                  </c:pt>
                  <c:pt idx="8">
                    <c:v>0.32724723459999999</c:v>
                  </c:pt>
                  <c:pt idx="9">
                    <c:v>0.39750237199999999</c:v>
                  </c:pt>
                  <c:pt idx="10">
                    <c:v>0.41837897010000002</c:v>
                  </c:pt>
                  <c:pt idx="11">
                    <c:v>0.42244497710000001</c:v>
                  </c:pt>
                  <c:pt idx="12">
                    <c:v>0.37411466209999999</c:v>
                  </c:pt>
                  <c:pt idx="13">
                    <c:v>0.30332913620000002</c:v>
                  </c:pt>
                  <c:pt idx="14">
                    <c:v>0.30056412789999998</c:v>
                  </c:pt>
                  <c:pt idx="15">
                    <c:v>0.24844664950000001</c:v>
                  </c:pt>
                  <c:pt idx="16">
                    <c:v>0.30272279010000003</c:v>
                  </c:pt>
                  <c:pt idx="17">
                    <c:v>0.25559287870000003</c:v>
                  </c:pt>
                  <c:pt idx="18">
                    <c:v>0.2439572387</c:v>
                  </c:pt>
                  <c:pt idx="19">
                    <c:v>0.27459478189999997</c:v>
                  </c:pt>
                  <c:pt idx="20">
                    <c:v>0.2791432029</c:v>
                  </c:pt>
                  <c:pt idx="21">
                    <c:v>0.14853555809999999</c:v>
                  </c:pt>
                  <c:pt idx="22">
                    <c:v>0.1998974083</c:v>
                  </c:pt>
                  <c:pt idx="23">
                    <c:v>0.17477235029999999</c:v>
                  </c:pt>
                  <c:pt idx="24">
                    <c:v>0.16953808040000001</c:v>
                  </c:pt>
                  <c:pt idx="25">
                    <c:v>0.23915386769999999</c:v>
                  </c:pt>
                  <c:pt idx="26">
                    <c:v>0.18478578800000001</c:v>
                  </c:pt>
                  <c:pt idx="27">
                    <c:v>0.19357437559999999</c:v>
                  </c:pt>
                  <c:pt idx="28">
                    <c:v>0.144447779</c:v>
                  </c:pt>
                  <c:pt idx="29">
                    <c:v>0.31455690629999999</c:v>
                  </c:pt>
                  <c:pt idx="30">
                    <c:v>0.3078396377</c:v>
                  </c:pt>
                  <c:pt idx="31">
                    <c:v>0.1877835991</c:v>
                  </c:pt>
                  <c:pt idx="32">
                    <c:v>0.28088572569999998</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plot'!$B$107:$B$139</c:f>
              <c:numCache>
                <c:formatCode>General</c:formatCode>
                <c:ptCount val="33"/>
                <c:pt idx="0">
                  <c:v>0.41593526469999997</c:v>
                </c:pt>
                <c:pt idx="1">
                  <c:v>-1.64265208</c:v>
                </c:pt>
                <c:pt idx="2">
                  <c:v>-1.7184849209999999</c:v>
                </c:pt>
                <c:pt idx="3">
                  <c:v>-0.157346772</c:v>
                </c:pt>
                <c:pt idx="4">
                  <c:v>-0.91317656800000002</c:v>
                </c:pt>
                <c:pt idx="5">
                  <c:v>5.5107954000000001E-2</c:v>
                </c:pt>
                <c:pt idx="6">
                  <c:v>0.17561460230000001</c:v>
                </c:pt>
                <c:pt idx="7">
                  <c:v>0.89529631170000001</c:v>
                </c:pt>
                <c:pt idx="8">
                  <c:v>0.40518294069999999</c:v>
                </c:pt>
                <c:pt idx="9">
                  <c:v>-7.6679942000000001E-2</c:v>
                </c:pt>
                <c:pt idx="10">
                  <c:v>0.85318266600000003</c:v>
                </c:pt>
                <c:pt idx="11">
                  <c:v>0.4465392547</c:v>
                </c:pt>
                <c:pt idx="12">
                  <c:v>0.42774125000000002</c:v>
                </c:pt>
                <c:pt idx="13">
                  <c:v>0.78839209470000005</c:v>
                </c:pt>
                <c:pt idx="14">
                  <c:v>0.14248505829999999</c:v>
                </c:pt>
                <c:pt idx="15">
                  <c:v>0.84714990530000001</c:v>
                </c:pt>
                <c:pt idx="16">
                  <c:v>-0.16327614200000001</c:v>
                </c:pt>
                <c:pt idx="17">
                  <c:v>0.3174747383</c:v>
                </c:pt>
                <c:pt idx="18">
                  <c:v>-0.261521858</c:v>
                </c:pt>
                <c:pt idx="19">
                  <c:v>0.56230787100000001</c:v>
                </c:pt>
                <c:pt idx="20">
                  <c:v>0.65456643969999995</c:v>
                </c:pt>
                <c:pt idx="21">
                  <c:v>1.6136332312999999</c:v>
                </c:pt>
                <c:pt idx="22">
                  <c:v>-5.2182368999999999E-2</c:v>
                </c:pt>
                <c:pt idx="23">
                  <c:v>-0.55576874700000001</c:v>
                </c:pt>
                <c:pt idx="24">
                  <c:v>-3.0469288000000001E-2</c:v>
                </c:pt>
                <c:pt idx="25">
                  <c:v>8.0761065300000004E-2</c:v>
                </c:pt>
                <c:pt idx="26">
                  <c:v>-1.054022534</c:v>
                </c:pt>
                <c:pt idx="27">
                  <c:v>0.21715693929999999</c:v>
                </c:pt>
                <c:pt idx="28">
                  <c:v>-0.35423692600000001</c:v>
                </c:pt>
                <c:pt idx="29">
                  <c:v>0.19497235700000001</c:v>
                </c:pt>
                <c:pt idx="30">
                  <c:v>-3.1289360000000002E-2</c:v>
                </c:pt>
                <c:pt idx="31">
                  <c:v>-1.2602405990000001</c:v>
                </c:pt>
                <c:pt idx="32">
                  <c:v>-0.822151839</c:v>
                </c:pt>
              </c:numCache>
            </c:numRef>
          </c:yVal>
          <c:smooth val="0"/>
        </c:ser>
        <c:ser>
          <c:idx val="1"/>
          <c:order val="1"/>
          <c:tx>
            <c:strRef>
              <c:f>'Mean SBAI per plot'!$C$3</c:f>
              <c:strCache>
                <c:ptCount val="1"/>
                <c:pt idx="0">
                  <c:v>Red spruce</c:v>
                </c:pt>
              </c:strCache>
            </c:strRef>
          </c:tx>
          <c:marker>
            <c:symbol val="none"/>
          </c:marker>
          <c:errBars>
            <c:errDir val="y"/>
            <c:errBarType val="both"/>
            <c:errValType val="cust"/>
            <c:noEndCap val="1"/>
            <c:plus>
              <c:numRef>
                <c:f>'Mean SBAI per plot'!$AA$5:$AA$37</c:f>
                <c:numCache>
                  <c:formatCode>General</c:formatCode>
                  <c:ptCount val="33"/>
                  <c:pt idx="0">
                    <c:v>0.2135971613</c:v>
                  </c:pt>
                  <c:pt idx="1">
                    <c:v>0.1870799866</c:v>
                  </c:pt>
                  <c:pt idx="2">
                    <c:v>0.19353572050000001</c:v>
                  </c:pt>
                  <c:pt idx="3">
                    <c:v>0.21016070040000001</c:v>
                  </c:pt>
                  <c:pt idx="4">
                    <c:v>0.2448775956</c:v>
                  </c:pt>
                  <c:pt idx="5">
                    <c:v>0.26479917850000001</c:v>
                  </c:pt>
                  <c:pt idx="6">
                    <c:v>0.2280960826</c:v>
                  </c:pt>
                  <c:pt idx="7">
                    <c:v>0.2462944718</c:v>
                  </c:pt>
                  <c:pt idx="8">
                    <c:v>0.2236954488</c:v>
                  </c:pt>
                  <c:pt idx="9">
                    <c:v>0.18046686340000001</c:v>
                  </c:pt>
                  <c:pt idx="10">
                    <c:v>0.15087714590000001</c:v>
                  </c:pt>
                  <c:pt idx="11">
                    <c:v>0.22302615470000001</c:v>
                  </c:pt>
                  <c:pt idx="12">
                    <c:v>0.14226951469999999</c:v>
                  </c:pt>
                  <c:pt idx="13">
                    <c:v>0.179190986</c:v>
                  </c:pt>
                  <c:pt idx="14">
                    <c:v>0.1652649158</c:v>
                  </c:pt>
                  <c:pt idx="15">
                    <c:v>0.18379362420000001</c:v>
                  </c:pt>
                  <c:pt idx="16">
                    <c:v>0.1324725045</c:v>
                  </c:pt>
                  <c:pt idx="17">
                    <c:v>0.16240126260000001</c:v>
                  </c:pt>
                  <c:pt idx="18">
                    <c:v>0.19024807190000001</c:v>
                  </c:pt>
                  <c:pt idx="19">
                    <c:v>0.15733157110000001</c:v>
                  </c:pt>
                  <c:pt idx="20">
                    <c:v>0.16537196379999999</c:v>
                  </c:pt>
                  <c:pt idx="21">
                    <c:v>0.2147835125</c:v>
                  </c:pt>
                  <c:pt idx="22">
                    <c:v>0.24436649220000001</c:v>
                  </c:pt>
                  <c:pt idx="23">
                    <c:v>0.20453983710000001</c:v>
                  </c:pt>
                  <c:pt idx="24">
                    <c:v>0.2010593269</c:v>
                  </c:pt>
                  <c:pt idx="25">
                    <c:v>0.2400118799</c:v>
                  </c:pt>
                  <c:pt idx="26">
                    <c:v>0.2534695179</c:v>
                  </c:pt>
                  <c:pt idx="27">
                    <c:v>0.2425807995</c:v>
                  </c:pt>
                  <c:pt idx="28">
                    <c:v>0.23742079490000001</c:v>
                  </c:pt>
                  <c:pt idx="29">
                    <c:v>0.25220080430000003</c:v>
                  </c:pt>
                  <c:pt idx="30">
                    <c:v>0.2397349329</c:v>
                  </c:pt>
                  <c:pt idx="31">
                    <c:v>0.22935493039999999</c:v>
                  </c:pt>
                  <c:pt idx="32">
                    <c:v>0.23686282680000001</c:v>
                  </c:pt>
                </c:numCache>
              </c:numRef>
            </c:plus>
            <c:minus>
              <c:numRef>
                <c:f>'Mean SBAI per plot'!$AA$5:$AA$37</c:f>
                <c:numCache>
                  <c:formatCode>General</c:formatCode>
                  <c:ptCount val="33"/>
                  <c:pt idx="0">
                    <c:v>0.2135971613</c:v>
                  </c:pt>
                  <c:pt idx="1">
                    <c:v>0.1870799866</c:v>
                  </c:pt>
                  <c:pt idx="2">
                    <c:v>0.19353572050000001</c:v>
                  </c:pt>
                  <c:pt idx="3">
                    <c:v>0.21016070040000001</c:v>
                  </c:pt>
                  <c:pt idx="4">
                    <c:v>0.2448775956</c:v>
                  </c:pt>
                  <c:pt idx="5">
                    <c:v>0.26479917850000001</c:v>
                  </c:pt>
                  <c:pt idx="6">
                    <c:v>0.2280960826</c:v>
                  </c:pt>
                  <c:pt idx="7">
                    <c:v>0.2462944718</c:v>
                  </c:pt>
                  <c:pt idx="8">
                    <c:v>0.2236954488</c:v>
                  </c:pt>
                  <c:pt idx="9">
                    <c:v>0.18046686340000001</c:v>
                  </c:pt>
                  <c:pt idx="10">
                    <c:v>0.15087714590000001</c:v>
                  </c:pt>
                  <c:pt idx="11">
                    <c:v>0.22302615470000001</c:v>
                  </c:pt>
                  <c:pt idx="12">
                    <c:v>0.14226951469999999</c:v>
                  </c:pt>
                  <c:pt idx="13">
                    <c:v>0.179190986</c:v>
                  </c:pt>
                  <c:pt idx="14">
                    <c:v>0.1652649158</c:v>
                  </c:pt>
                  <c:pt idx="15">
                    <c:v>0.18379362420000001</c:v>
                  </c:pt>
                  <c:pt idx="16">
                    <c:v>0.1324725045</c:v>
                  </c:pt>
                  <c:pt idx="17">
                    <c:v>0.16240126260000001</c:v>
                  </c:pt>
                  <c:pt idx="18">
                    <c:v>0.19024807190000001</c:v>
                  </c:pt>
                  <c:pt idx="19">
                    <c:v>0.15733157110000001</c:v>
                  </c:pt>
                  <c:pt idx="20">
                    <c:v>0.16537196379999999</c:v>
                  </c:pt>
                  <c:pt idx="21">
                    <c:v>0.2147835125</c:v>
                  </c:pt>
                  <c:pt idx="22">
                    <c:v>0.24436649220000001</c:v>
                  </c:pt>
                  <c:pt idx="23">
                    <c:v>0.20453983710000001</c:v>
                  </c:pt>
                  <c:pt idx="24">
                    <c:v>0.2010593269</c:v>
                  </c:pt>
                  <c:pt idx="25">
                    <c:v>0.2400118799</c:v>
                  </c:pt>
                  <c:pt idx="26">
                    <c:v>0.2534695179</c:v>
                  </c:pt>
                  <c:pt idx="27">
                    <c:v>0.2425807995</c:v>
                  </c:pt>
                  <c:pt idx="28">
                    <c:v>0.23742079490000001</c:v>
                  </c:pt>
                  <c:pt idx="29">
                    <c:v>0.25220080430000003</c:v>
                  </c:pt>
                  <c:pt idx="30">
                    <c:v>0.2397349329</c:v>
                  </c:pt>
                  <c:pt idx="31">
                    <c:v>0.22935493039999999</c:v>
                  </c:pt>
                  <c:pt idx="32">
                    <c:v>0.23686282680000001</c:v>
                  </c:pt>
                </c:numCache>
              </c:numRef>
            </c:minus>
          </c:errBars>
          <c:xVal>
            <c:numRef>
              <c:f>'Mean SBAI per plot'!$A$107:$A$139</c:f>
              <c:numCache>
                <c:formatCode>General</c:formatCode>
                <c:ptCount val="3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numCache>
            </c:numRef>
          </c:xVal>
          <c:yVal>
            <c:numRef>
              <c:f>'Mean SBAI per plot'!$G$107:$G$139</c:f>
              <c:numCache>
                <c:formatCode>General</c:formatCode>
                <c:ptCount val="33"/>
                <c:pt idx="0">
                  <c:v>-0.73941085799999995</c:v>
                </c:pt>
                <c:pt idx="1">
                  <c:v>-1.3527558369999999</c:v>
                </c:pt>
                <c:pt idx="2">
                  <c:v>-1.2425129340000001</c:v>
                </c:pt>
                <c:pt idx="3">
                  <c:v>-0.95724434000000003</c:v>
                </c:pt>
                <c:pt idx="4">
                  <c:v>-1.1937163740000001</c:v>
                </c:pt>
                <c:pt idx="5">
                  <c:v>-0.95854540200000005</c:v>
                </c:pt>
                <c:pt idx="6">
                  <c:v>-1.0336301960000001</c:v>
                </c:pt>
                <c:pt idx="7">
                  <c:v>-0.48934471299999999</c:v>
                </c:pt>
                <c:pt idx="8">
                  <c:v>-0.31771651099999998</c:v>
                </c:pt>
                <c:pt idx="9">
                  <c:v>-0.82788061400000001</c:v>
                </c:pt>
                <c:pt idx="10">
                  <c:v>-0.61253596200000004</c:v>
                </c:pt>
                <c:pt idx="11">
                  <c:v>-0.46997852400000001</c:v>
                </c:pt>
                <c:pt idx="12">
                  <c:v>-0.15499700399999999</c:v>
                </c:pt>
                <c:pt idx="13">
                  <c:v>0.15954442669999999</c:v>
                </c:pt>
                <c:pt idx="14">
                  <c:v>1.4172567E-3</c:v>
                </c:pt>
                <c:pt idx="15">
                  <c:v>0.35412097729999997</c:v>
                </c:pt>
                <c:pt idx="16">
                  <c:v>-0.150514709</c:v>
                </c:pt>
                <c:pt idx="17">
                  <c:v>9.3435886300000007E-2</c:v>
                </c:pt>
                <c:pt idx="18">
                  <c:v>0.14081871069999999</c:v>
                </c:pt>
                <c:pt idx="19">
                  <c:v>0.7546260763</c:v>
                </c:pt>
                <c:pt idx="20">
                  <c:v>0.27058000799999998</c:v>
                </c:pt>
                <c:pt idx="21">
                  <c:v>1.1642390293</c:v>
                </c:pt>
                <c:pt idx="22">
                  <c:v>1.0346395562999999</c:v>
                </c:pt>
                <c:pt idx="23">
                  <c:v>-0.109074591</c:v>
                </c:pt>
                <c:pt idx="24">
                  <c:v>-0.43211253900000002</c:v>
                </c:pt>
                <c:pt idx="25">
                  <c:v>-7.4060899999999999E-2</c:v>
                </c:pt>
                <c:pt idx="26">
                  <c:v>0.14236606299999999</c:v>
                </c:pt>
                <c:pt idx="27">
                  <c:v>0.85597819070000003</c:v>
                </c:pt>
                <c:pt idx="28">
                  <c:v>0.66489602599999997</c:v>
                </c:pt>
                <c:pt idx="29">
                  <c:v>1.2119679203</c:v>
                </c:pt>
                <c:pt idx="30">
                  <c:v>1.5637763833</c:v>
                </c:pt>
                <c:pt idx="31">
                  <c:v>0.89639585730000004</c:v>
                </c:pt>
                <c:pt idx="32">
                  <c:v>1.8072296400000001</c:v>
                </c:pt>
              </c:numCache>
            </c:numRef>
          </c:yVal>
          <c:smooth val="0"/>
        </c:ser>
        <c:dLbls>
          <c:showLegendKey val="0"/>
          <c:showVal val="0"/>
          <c:showCatName val="0"/>
          <c:showSerName val="0"/>
          <c:showPercent val="0"/>
          <c:showBubbleSize val="0"/>
        </c:dLbls>
        <c:axId val="392733456"/>
        <c:axId val="392733848"/>
      </c:scatterChart>
      <c:valAx>
        <c:axId val="392733456"/>
        <c:scaling>
          <c:orientation val="minMax"/>
          <c:max val="2012"/>
          <c:min val="1980"/>
        </c:scaling>
        <c:delete val="0"/>
        <c:axPos val="b"/>
        <c:title>
          <c:tx>
            <c:rich>
              <a:bodyPr/>
              <a:lstStyle/>
              <a:p>
                <a:pPr>
                  <a:defRPr/>
                </a:pPr>
                <a:r>
                  <a:rPr lang="en-US"/>
                  <a:t>Year</a:t>
                </a:r>
              </a:p>
            </c:rich>
          </c:tx>
          <c:layout>
            <c:manualLayout>
              <c:xMode val="edge"/>
              <c:yMode val="edge"/>
              <c:x val="0.50044762800609899"/>
              <c:y val="0.76645508007894003"/>
            </c:manualLayout>
          </c:layout>
          <c:overlay val="0"/>
        </c:title>
        <c:numFmt formatCode="General" sourceLinked="1"/>
        <c:majorTickMark val="cross"/>
        <c:minorTickMark val="in"/>
        <c:tickLblPos val="nextTo"/>
        <c:spPr>
          <a:ln>
            <a:solidFill>
              <a:schemeClr val="tx1">
                <a:lumMod val="75000"/>
                <a:lumOff val="25000"/>
              </a:schemeClr>
            </a:solidFill>
          </a:ln>
        </c:spPr>
        <c:crossAx val="392733848"/>
        <c:crossesAt val="-3"/>
        <c:crossBetween val="midCat"/>
        <c:majorUnit val="5"/>
      </c:valAx>
      <c:valAx>
        <c:axId val="392733848"/>
        <c:scaling>
          <c:orientation val="minMax"/>
          <c:max val="3"/>
          <c:min val="-3"/>
        </c:scaling>
        <c:delete val="0"/>
        <c:axPos val="l"/>
        <c:majorGridlines>
          <c:spPr>
            <a:ln>
              <a:solidFill>
                <a:schemeClr val="bg1">
                  <a:lumMod val="65000"/>
                </a:schemeClr>
              </a:solidFill>
            </a:ln>
          </c:spPr>
        </c:majorGridlines>
        <c:title>
          <c:tx>
            <c:rich>
              <a:bodyPr rot="-5400000" vert="horz"/>
              <a:lstStyle/>
              <a:p>
                <a:pPr>
                  <a:defRPr/>
                </a:pPr>
                <a:r>
                  <a:rPr lang="en-US"/>
                  <a:t>Z-score</a:t>
                </a:r>
              </a:p>
            </c:rich>
          </c:tx>
          <c:layout>
            <c:manualLayout>
              <c:xMode val="edge"/>
              <c:yMode val="edge"/>
              <c:x val="1.0158019631107799E-3"/>
              <c:y val="0.37916731562400802"/>
            </c:manualLayout>
          </c:layout>
          <c:overlay val="0"/>
        </c:title>
        <c:numFmt formatCode="General" sourceLinked="1"/>
        <c:majorTickMark val="cross"/>
        <c:minorTickMark val="none"/>
        <c:tickLblPos val="nextTo"/>
        <c:spPr>
          <a:ln>
            <a:solidFill>
              <a:schemeClr val="tx1">
                <a:lumMod val="75000"/>
                <a:lumOff val="25000"/>
              </a:schemeClr>
            </a:solidFill>
          </a:ln>
        </c:spPr>
        <c:crossAx val="392733456"/>
        <c:crosses val="autoZero"/>
        <c:crossBetween val="midCat"/>
        <c:minorUnit val="0.2"/>
      </c:valAx>
      <c:spPr>
        <a:noFill/>
        <a:ln>
          <a:solidFill>
            <a:schemeClr val="tx1">
              <a:lumMod val="75000"/>
              <a:lumOff val="25000"/>
            </a:schemeClr>
          </a:solidFill>
        </a:ln>
      </c:spPr>
    </c:plotArea>
    <c:legend>
      <c:legendPos val="t"/>
      <c:layout/>
      <c:overlay val="0"/>
      <c:txPr>
        <a:bodyPr/>
        <a:lstStyle/>
        <a:p>
          <a:pPr>
            <a:defRPr sz="1800"/>
          </a:pPr>
          <a:endParaRPr lang="en-US"/>
        </a:p>
      </c:txPr>
    </c:legend>
    <c:plotVisOnly val="1"/>
    <c:dispBlanksAs val="gap"/>
    <c:showDLblsOverMax val="0"/>
  </c:chart>
  <c:spPr>
    <a:noFill/>
    <a:ln>
      <a:noFill/>
    </a:ln>
  </c:spPr>
  <c:txPr>
    <a:bodyPr/>
    <a:lstStyle/>
    <a:p>
      <a:pPr>
        <a:defRPr sz="1400">
          <a:latin typeface="Cambria"/>
          <a:cs typeface="Cambri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Sheet1!$A$5</c:f>
              <c:strCache>
                <c:ptCount val="1"/>
                <c:pt idx="0">
                  <c:v>Balsam fir</c:v>
                </c:pt>
              </c:strCache>
            </c:strRef>
          </c:tx>
          <c:spPr>
            <a:solidFill>
              <a:schemeClr val="accent1"/>
            </a:solidFill>
            <a:ln>
              <a:solidFill>
                <a:schemeClr val="accent1"/>
              </a:solidFill>
            </a:ln>
            <a:effectLst/>
          </c:spPr>
          <c:invertIfNegative val="0"/>
          <c:errBars>
            <c:errBarType val="both"/>
            <c:errValType val="cust"/>
            <c:noEndCap val="0"/>
            <c:plus>
              <c:numRef>
                <c:f>Sheet1!$D$5</c:f>
                <c:numCache>
                  <c:formatCode>General</c:formatCode>
                  <c:ptCount val="1"/>
                  <c:pt idx="0">
                    <c:v>0.2779813766</c:v>
                  </c:pt>
                </c:numCache>
              </c:numRef>
            </c:plus>
            <c:minus>
              <c:numRef>
                <c:f>Sheet1!$D$5</c:f>
                <c:numCache>
                  <c:formatCode>General</c:formatCode>
                  <c:ptCount val="1"/>
                  <c:pt idx="0">
                    <c:v>0.2779813766</c:v>
                  </c:pt>
                </c:numCache>
              </c:numRef>
            </c:minus>
          </c:errBars>
          <c:val>
            <c:numRef>
              <c:f>Sheet1!$C$5</c:f>
              <c:numCache>
                <c:formatCode>0.00</c:formatCode>
                <c:ptCount val="1"/>
                <c:pt idx="0">
                  <c:v>-0.34263157100000002</c:v>
                </c:pt>
              </c:numCache>
            </c:numRef>
          </c:val>
        </c:ser>
        <c:ser>
          <c:idx val="1"/>
          <c:order val="1"/>
          <c:tx>
            <c:strRef>
              <c:f>Sheet1!$A$6</c:f>
              <c:strCache>
                <c:ptCount val="1"/>
                <c:pt idx="0">
                  <c:v>Red maple</c:v>
                </c:pt>
              </c:strCache>
            </c:strRef>
          </c:tx>
          <c:spPr>
            <a:solidFill>
              <a:schemeClr val="accent6"/>
            </a:solidFill>
            <a:ln>
              <a:solidFill>
                <a:schemeClr val="accent6"/>
              </a:solidFill>
            </a:ln>
            <a:effectLst/>
          </c:spPr>
          <c:invertIfNegative val="0"/>
          <c:errBars>
            <c:errBarType val="both"/>
            <c:errValType val="cust"/>
            <c:noEndCap val="0"/>
            <c:plus>
              <c:numRef>
                <c:f>Sheet1!$D$6</c:f>
                <c:numCache>
                  <c:formatCode>General</c:formatCode>
                  <c:ptCount val="1"/>
                  <c:pt idx="0">
                    <c:v>0.29396339319999998</c:v>
                  </c:pt>
                </c:numCache>
              </c:numRef>
            </c:plus>
            <c:minus>
              <c:numRef>
                <c:f>Sheet1!$D$6</c:f>
                <c:numCache>
                  <c:formatCode>General</c:formatCode>
                  <c:ptCount val="1"/>
                  <c:pt idx="0">
                    <c:v>0.29396339319999998</c:v>
                  </c:pt>
                </c:numCache>
              </c:numRef>
            </c:minus>
          </c:errBars>
          <c:val>
            <c:numRef>
              <c:f>Sheet1!$C$6</c:f>
              <c:numCache>
                <c:formatCode>0.00</c:formatCode>
                <c:ptCount val="1"/>
                <c:pt idx="0">
                  <c:v>0.58348951790000003</c:v>
                </c:pt>
              </c:numCache>
            </c:numRef>
          </c:val>
        </c:ser>
        <c:ser>
          <c:idx val="2"/>
          <c:order val="2"/>
          <c:tx>
            <c:strRef>
              <c:f>Sheet1!$A$7</c:f>
              <c:strCache>
                <c:ptCount val="1"/>
                <c:pt idx="0">
                  <c:v>Sugar maple</c:v>
                </c:pt>
              </c:strCache>
            </c:strRef>
          </c:tx>
          <c:spPr>
            <a:solidFill>
              <a:schemeClr val="accent4"/>
            </a:solidFill>
            <a:ln>
              <a:solidFill>
                <a:schemeClr val="accent4"/>
              </a:solidFill>
            </a:ln>
            <a:effectLst/>
          </c:spPr>
          <c:invertIfNegative val="0"/>
          <c:errBars>
            <c:errBarType val="both"/>
            <c:errValType val="cust"/>
            <c:noEndCap val="0"/>
            <c:plus>
              <c:numRef>
                <c:f>Sheet1!$D$7</c:f>
                <c:numCache>
                  <c:formatCode>General</c:formatCode>
                  <c:ptCount val="1"/>
                  <c:pt idx="0">
                    <c:v>0.13154437420000001</c:v>
                  </c:pt>
                </c:numCache>
              </c:numRef>
            </c:plus>
            <c:minus>
              <c:numRef>
                <c:f>Sheet1!$D$7</c:f>
                <c:numCache>
                  <c:formatCode>General</c:formatCode>
                  <c:ptCount val="1"/>
                  <c:pt idx="0">
                    <c:v>0.13154437420000001</c:v>
                  </c:pt>
                </c:numCache>
              </c:numRef>
            </c:minus>
          </c:errBars>
          <c:val>
            <c:numRef>
              <c:f>Sheet1!$C$7</c:f>
              <c:numCache>
                <c:formatCode>0.00</c:formatCode>
                <c:ptCount val="1"/>
                <c:pt idx="0">
                  <c:v>-0.39861655800000001</c:v>
                </c:pt>
              </c:numCache>
            </c:numRef>
          </c:val>
        </c:ser>
        <c:ser>
          <c:idx val="3"/>
          <c:order val="3"/>
          <c:tx>
            <c:strRef>
              <c:f>Sheet1!$A$8</c:f>
              <c:strCache>
                <c:ptCount val="1"/>
                <c:pt idx="0">
                  <c:v>Yellow birch</c:v>
                </c:pt>
              </c:strCache>
            </c:strRef>
          </c:tx>
          <c:spPr>
            <a:solidFill>
              <a:schemeClr val="accent3"/>
            </a:solidFill>
            <a:ln>
              <a:solidFill>
                <a:schemeClr val="accent3"/>
              </a:solidFill>
            </a:ln>
            <a:effectLst/>
          </c:spPr>
          <c:invertIfNegative val="0"/>
          <c:errBars>
            <c:errBarType val="both"/>
            <c:errValType val="cust"/>
            <c:noEndCap val="0"/>
            <c:plus>
              <c:numRef>
                <c:f>Sheet1!$D$8</c:f>
                <c:numCache>
                  <c:formatCode>General</c:formatCode>
                  <c:ptCount val="1"/>
                  <c:pt idx="0">
                    <c:v>0.16421542380000001</c:v>
                  </c:pt>
                </c:numCache>
              </c:numRef>
            </c:plus>
            <c:minus>
              <c:numRef>
                <c:f>Sheet1!$D$8</c:f>
                <c:numCache>
                  <c:formatCode>General</c:formatCode>
                  <c:ptCount val="1"/>
                  <c:pt idx="0">
                    <c:v>0.16421542380000001</c:v>
                  </c:pt>
                </c:numCache>
              </c:numRef>
            </c:minus>
          </c:errBars>
          <c:val>
            <c:numRef>
              <c:f>Sheet1!$C$8</c:f>
              <c:numCache>
                <c:formatCode>0.00</c:formatCode>
                <c:ptCount val="1"/>
                <c:pt idx="0">
                  <c:v>9.6485482299999994E-2</c:v>
                </c:pt>
              </c:numCache>
            </c:numRef>
          </c:val>
        </c:ser>
        <c:ser>
          <c:idx val="4"/>
          <c:order val="4"/>
          <c:tx>
            <c:strRef>
              <c:f>Sheet1!$A$9</c:f>
              <c:strCache>
                <c:ptCount val="1"/>
                <c:pt idx="0">
                  <c:v>Red spruce</c:v>
                </c:pt>
              </c:strCache>
            </c:strRef>
          </c:tx>
          <c:spPr>
            <a:solidFill>
              <a:schemeClr val="accent2"/>
            </a:solidFill>
            <a:ln>
              <a:solidFill>
                <a:schemeClr val="accent2"/>
              </a:solidFill>
            </a:ln>
            <a:effectLst/>
          </c:spPr>
          <c:invertIfNegative val="0"/>
          <c:errBars>
            <c:errBarType val="both"/>
            <c:errValType val="cust"/>
            <c:noEndCap val="0"/>
            <c:plus>
              <c:numRef>
                <c:f>Sheet1!$D$9</c:f>
                <c:numCache>
                  <c:formatCode>General</c:formatCode>
                  <c:ptCount val="1"/>
                  <c:pt idx="0">
                    <c:v>0.13731210260000001</c:v>
                  </c:pt>
                </c:numCache>
              </c:numRef>
            </c:plus>
            <c:minus>
              <c:numRef>
                <c:f>Sheet1!$D$9</c:f>
                <c:numCache>
                  <c:formatCode>General</c:formatCode>
                  <c:ptCount val="1"/>
                  <c:pt idx="0">
                    <c:v>0.13731210260000001</c:v>
                  </c:pt>
                </c:numCache>
              </c:numRef>
            </c:minus>
          </c:errBars>
          <c:val>
            <c:numRef>
              <c:f>Sheet1!$C$9</c:f>
              <c:numCache>
                <c:formatCode>0.00</c:formatCode>
                <c:ptCount val="1"/>
                <c:pt idx="0">
                  <c:v>1.1717370718</c:v>
                </c:pt>
              </c:numCache>
            </c:numRef>
          </c:val>
        </c:ser>
        <c:dLbls>
          <c:showLegendKey val="0"/>
          <c:showVal val="0"/>
          <c:showCatName val="0"/>
          <c:showSerName val="0"/>
          <c:showPercent val="0"/>
          <c:showBubbleSize val="0"/>
        </c:dLbls>
        <c:gapWidth val="150"/>
        <c:axId val="392734632"/>
        <c:axId val="392735024"/>
      </c:barChart>
      <c:catAx>
        <c:axId val="392734632"/>
        <c:scaling>
          <c:orientation val="minMax"/>
        </c:scaling>
        <c:delete val="0"/>
        <c:axPos val="b"/>
        <c:majorTickMark val="out"/>
        <c:minorTickMark val="none"/>
        <c:tickLblPos val="none"/>
        <c:spPr>
          <a:ln>
            <a:solidFill>
              <a:schemeClr val="tx1"/>
            </a:solidFill>
          </a:ln>
        </c:spPr>
        <c:crossAx val="392735024"/>
        <c:crosses val="autoZero"/>
        <c:auto val="1"/>
        <c:lblAlgn val="ctr"/>
        <c:lblOffset val="100"/>
        <c:noMultiLvlLbl val="0"/>
      </c:catAx>
      <c:valAx>
        <c:axId val="392735024"/>
        <c:scaling>
          <c:orientation val="minMax"/>
          <c:max val="1.5"/>
          <c:min val="-1.5"/>
        </c:scaling>
        <c:delete val="0"/>
        <c:axPos val="l"/>
        <c:majorGridlines>
          <c:spPr>
            <a:ln>
              <a:noFill/>
            </a:ln>
          </c:spPr>
        </c:majorGridlines>
        <c:title>
          <c:tx>
            <c:rich>
              <a:bodyPr rot="-5400000" vert="horz"/>
              <a:lstStyle/>
              <a:p>
                <a:pPr>
                  <a:defRPr/>
                </a:pPr>
                <a:r>
                  <a:rPr lang="en-US" dirty="0" smtClean="0"/>
                  <a:t>Z-score</a:t>
                </a:r>
                <a:endParaRPr lang="en-US" dirty="0"/>
              </a:p>
            </c:rich>
          </c:tx>
          <c:layout>
            <c:manualLayout>
              <c:xMode val="edge"/>
              <c:yMode val="edge"/>
              <c:x val="1.2701787782565799E-3"/>
              <c:y val="0.44597361004097902"/>
            </c:manualLayout>
          </c:layout>
          <c:overlay val="0"/>
        </c:title>
        <c:numFmt formatCode="0.00" sourceLinked="1"/>
        <c:majorTickMark val="out"/>
        <c:minorTickMark val="none"/>
        <c:tickLblPos val="nextTo"/>
        <c:spPr>
          <a:ln>
            <a:solidFill>
              <a:schemeClr val="tx1"/>
            </a:solidFill>
          </a:ln>
        </c:spPr>
        <c:crossAx val="392734632"/>
        <c:crosses val="autoZero"/>
        <c:crossBetween val="between"/>
        <c:majorUnit val="0.5"/>
      </c:valAx>
    </c:plotArea>
    <c:legend>
      <c:legendPos val="t"/>
      <c:layout>
        <c:manualLayout>
          <c:xMode val="edge"/>
          <c:yMode val="edge"/>
          <c:x val="7.1741952853575305E-2"/>
          <c:y val="0"/>
          <c:w val="0.85651609429284903"/>
          <c:h val="6.7864521619125998E-2"/>
        </c:manualLayout>
      </c:layout>
      <c:overlay val="0"/>
    </c:legend>
    <c:plotVisOnly val="1"/>
    <c:dispBlanksAs val="gap"/>
    <c:showDLblsOverMax val="0"/>
  </c:chart>
  <c:txPr>
    <a:bodyPr/>
    <a:lstStyle/>
    <a:p>
      <a:pPr>
        <a:defRPr sz="1600">
          <a:latin typeface="Cambria"/>
          <a:cs typeface="Cambria"/>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DCB91-4F3C-6749-AC38-8AC29E4CECBB}" type="doc">
      <dgm:prSet loTypeId="urn:microsoft.com/office/officeart/2005/8/layout/vList3" loCatId="" qsTypeId="urn:microsoft.com/office/officeart/2005/8/quickstyle/simple4" qsCatId="simple" csTypeId="urn:microsoft.com/office/officeart/2005/8/colors/accent1_2" csCatId="accent1" phldr="1"/>
      <dgm:spPr/>
    </dgm:pt>
    <dgm:pt modelId="{950321FC-BDD0-F64F-AF28-B7D92E3DB9A5}">
      <dgm:prSet phldrT="[Text]" custT="1"/>
      <dgm:spPr>
        <a:noFill/>
      </dgm:spPr>
      <dgm:t>
        <a:bodyPr/>
        <a:lstStyle/>
        <a:p>
          <a:pPr algn="l"/>
          <a:r>
            <a:rPr lang="en-US" sz="2000" dirty="0" smtClean="0">
              <a:solidFill>
                <a:srgbClr val="000000"/>
              </a:solidFill>
              <a:effectLst/>
              <a:latin typeface="Cambria"/>
              <a:cs typeface="Cambria"/>
            </a:rPr>
            <a:t>Sugar maple (</a:t>
          </a:r>
          <a:r>
            <a:rPr lang="en-US" sz="2000" i="1" dirty="0" smtClean="0">
              <a:solidFill>
                <a:srgbClr val="000000"/>
              </a:solidFill>
              <a:effectLst/>
              <a:latin typeface="Cambria"/>
              <a:cs typeface="Cambria"/>
            </a:rPr>
            <a:t>Acer </a:t>
          </a:r>
          <a:r>
            <a:rPr lang="en-US" sz="2000" i="1" dirty="0" err="1" smtClean="0">
              <a:solidFill>
                <a:srgbClr val="000000"/>
              </a:solidFill>
              <a:effectLst/>
              <a:latin typeface="Cambria"/>
              <a:cs typeface="Cambria"/>
            </a:rPr>
            <a:t>saccharum</a:t>
          </a:r>
          <a:r>
            <a:rPr lang="en-US" sz="2000" dirty="0" smtClean="0">
              <a:solidFill>
                <a:srgbClr val="000000"/>
              </a:solidFill>
              <a:effectLst/>
              <a:latin typeface="Cambria"/>
              <a:cs typeface="Cambria"/>
            </a:rPr>
            <a:t>)</a:t>
          </a:r>
          <a:endParaRPr lang="en-US" sz="2000" dirty="0">
            <a:solidFill>
              <a:srgbClr val="000000"/>
            </a:solidFill>
            <a:effectLst/>
            <a:latin typeface="Cambria"/>
            <a:cs typeface="Cambria"/>
          </a:endParaRPr>
        </a:p>
      </dgm:t>
    </dgm:pt>
    <dgm:pt modelId="{F9BCCB63-601E-5B42-8553-FFC376248AAE}" type="parTrans" cxnId="{ED8ADDA3-E650-C648-A4E7-B373F55167D8}">
      <dgm:prSet/>
      <dgm:spPr/>
      <dgm:t>
        <a:bodyPr/>
        <a:lstStyle/>
        <a:p>
          <a:pPr algn="l"/>
          <a:endParaRPr lang="en-US" sz="2000">
            <a:solidFill>
              <a:srgbClr val="000000"/>
            </a:solidFill>
            <a:effectLst/>
            <a:latin typeface="Cambria"/>
            <a:cs typeface="Cambria"/>
          </a:endParaRPr>
        </a:p>
      </dgm:t>
    </dgm:pt>
    <dgm:pt modelId="{848E3AB7-FCB6-F24D-9AEA-969F03405610}" type="sibTrans" cxnId="{ED8ADDA3-E650-C648-A4E7-B373F55167D8}">
      <dgm:prSet/>
      <dgm:spPr/>
      <dgm:t>
        <a:bodyPr/>
        <a:lstStyle/>
        <a:p>
          <a:pPr algn="l"/>
          <a:endParaRPr lang="en-US" sz="2000">
            <a:solidFill>
              <a:srgbClr val="000000"/>
            </a:solidFill>
            <a:effectLst/>
            <a:latin typeface="Cambria"/>
            <a:cs typeface="Cambria"/>
          </a:endParaRPr>
        </a:p>
      </dgm:t>
    </dgm:pt>
    <dgm:pt modelId="{4F121A21-2B51-4440-ACD3-B50B3457C61B}">
      <dgm:prSet phldrT="[Text]" custT="1"/>
      <dgm:spPr>
        <a:noFill/>
      </dgm:spPr>
      <dgm:t>
        <a:bodyPr/>
        <a:lstStyle/>
        <a:p>
          <a:pPr algn="l"/>
          <a:r>
            <a:rPr lang="en-US" sz="2000" dirty="0" smtClean="0">
              <a:solidFill>
                <a:srgbClr val="000000"/>
              </a:solidFill>
              <a:effectLst/>
              <a:latin typeface="Cambria"/>
              <a:cs typeface="Cambria"/>
            </a:rPr>
            <a:t>Red maple (</a:t>
          </a:r>
          <a:r>
            <a:rPr lang="en-US" sz="2000" i="1" dirty="0" smtClean="0">
              <a:solidFill>
                <a:srgbClr val="000000"/>
              </a:solidFill>
              <a:effectLst/>
              <a:latin typeface="Cambria"/>
              <a:cs typeface="Cambria"/>
            </a:rPr>
            <a:t>Acer </a:t>
          </a:r>
          <a:r>
            <a:rPr lang="en-US" sz="2000" i="1" dirty="0" err="1" smtClean="0">
              <a:solidFill>
                <a:srgbClr val="000000"/>
              </a:solidFill>
              <a:effectLst/>
              <a:latin typeface="Cambria"/>
              <a:cs typeface="Cambria"/>
            </a:rPr>
            <a:t>rubrum</a:t>
          </a:r>
          <a:r>
            <a:rPr lang="en-US" sz="2000" dirty="0" smtClean="0">
              <a:solidFill>
                <a:srgbClr val="000000"/>
              </a:solidFill>
              <a:effectLst/>
              <a:latin typeface="Cambria"/>
              <a:cs typeface="Cambria"/>
            </a:rPr>
            <a:t>)</a:t>
          </a:r>
          <a:endParaRPr lang="en-US" sz="2000" dirty="0">
            <a:solidFill>
              <a:srgbClr val="000000"/>
            </a:solidFill>
            <a:effectLst/>
            <a:latin typeface="Cambria"/>
            <a:cs typeface="Cambria"/>
          </a:endParaRPr>
        </a:p>
      </dgm:t>
    </dgm:pt>
    <dgm:pt modelId="{F13E71CC-ABE2-AE47-BAD2-0E9CAAE52356}" type="parTrans" cxnId="{93500788-E82A-AF48-AA36-E57A0A17AB78}">
      <dgm:prSet/>
      <dgm:spPr/>
      <dgm:t>
        <a:bodyPr/>
        <a:lstStyle/>
        <a:p>
          <a:pPr algn="l"/>
          <a:endParaRPr lang="en-US" sz="2000">
            <a:solidFill>
              <a:srgbClr val="000000"/>
            </a:solidFill>
            <a:effectLst/>
            <a:latin typeface="Cambria"/>
            <a:cs typeface="Cambria"/>
          </a:endParaRPr>
        </a:p>
      </dgm:t>
    </dgm:pt>
    <dgm:pt modelId="{FEFCB29D-2AB5-474B-8C8A-F9C435826046}" type="sibTrans" cxnId="{93500788-E82A-AF48-AA36-E57A0A17AB78}">
      <dgm:prSet/>
      <dgm:spPr/>
      <dgm:t>
        <a:bodyPr/>
        <a:lstStyle/>
        <a:p>
          <a:pPr algn="l"/>
          <a:endParaRPr lang="en-US" sz="2000">
            <a:solidFill>
              <a:srgbClr val="000000"/>
            </a:solidFill>
            <a:effectLst/>
            <a:latin typeface="Cambria"/>
            <a:cs typeface="Cambria"/>
          </a:endParaRPr>
        </a:p>
      </dgm:t>
    </dgm:pt>
    <dgm:pt modelId="{00D54AB7-78F0-C241-A343-824CDE090258}">
      <dgm:prSet phldrT="[Text]" custT="1"/>
      <dgm:spPr>
        <a:noFill/>
      </dgm:spPr>
      <dgm:t>
        <a:bodyPr/>
        <a:lstStyle/>
        <a:p>
          <a:pPr algn="l"/>
          <a:r>
            <a:rPr lang="en-US" sz="2000" dirty="0" smtClean="0">
              <a:solidFill>
                <a:srgbClr val="000000"/>
              </a:solidFill>
              <a:effectLst/>
              <a:latin typeface="Cambria"/>
              <a:cs typeface="Cambria"/>
            </a:rPr>
            <a:t>Yellow birch (</a:t>
          </a:r>
          <a:r>
            <a:rPr lang="en-US" sz="2000" i="1" dirty="0" err="1" smtClean="0">
              <a:solidFill>
                <a:srgbClr val="000000"/>
              </a:solidFill>
              <a:effectLst/>
              <a:latin typeface="Cambria"/>
              <a:cs typeface="Cambria"/>
            </a:rPr>
            <a:t>Betula</a:t>
          </a:r>
          <a:r>
            <a:rPr lang="en-US" sz="2000" i="1" dirty="0" smtClean="0">
              <a:solidFill>
                <a:srgbClr val="000000"/>
              </a:solidFill>
              <a:effectLst/>
              <a:latin typeface="Cambria"/>
              <a:cs typeface="Cambria"/>
            </a:rPr>
            <a:t> </a:t>
          </a:r>
          <a:r>
            <a:rPr lang="en-US" sz="2000" i="1" dirty="0" err="1" smtClean="0">
              <a:solidFill>
                <a:srgbClr val="000000"/>
              </a:solidFill>
              <a:effectLst/>
              <a:latin typeface="Cambria"/>
              <a:cs typeface="Cambria"/>
            </a:rPr>
            <a:t>alleghaniensis</a:t>
          </a:r>
          <a:r>
            <a:rPr lang="en-US" sz="2000" dirty="0" smtClean="0">
              <a:solidFill>
                <a:srgbClr val="000000"/>
              </a:solidFill>
              <a:effectLst/>
              <a:latin typeface="Cambria"/>
              <a:cs typeface="Cambria"/>
            </a:rPr>
            <a:t>)</a:t>
          </a:r>
          <a:endParaRPr lang="en-US" sz="2000" dirty="0">
            <a:solidFill>
              <a:srgbClr val="000000"/>
            </a:solidFill>
            <a:effectLst/>
            <a:latin typeface="Cambria"/>
            <a:cs typeface="Cambria"/>
          </a:endParaRPr>
        </a:p>
      </dgm:t>
    </dgm:pt>
    <dgm:pt modelId="{3C200145-464D-9549-8768-D9104C7D1F0B}" type="parTrans" cxnId="{D27C87B8-6707-B644-8B1E-189AB0B6D8ED}">
      <dgm:prSet/>
      <dgm:spPr/>
      <dgm:t>
        <a:bodyPr/>
        <a:lstStyle/>
        <a:p>
          <a:pPr algn="l"/>
          <a:endParaRPr lang="en-US" sz="2000">
            <a:solidFill>
              <a:srgbClr val="000000"/>
            </a:solidFill>
            <a:effectLst/>
            <a:latin typeface="Cambria"/>
            <a:cs typeface="Cambria"/>
          </a:endParaRPr>
        </a:p>
      </dgm:t>
    </dgm:pt>
    <dgm:pt modelId="{FADD05A0-2E4E-8B43-BF7B-6448ABD5516A}" type="sibTrans" cxnId="{D27C87B8-6707-B644-8B1E-189AB0B6D8ED}">
      <dgm:prSet/>
      <dgm:spPr/>
      <dgm:t>
        <a:bodyPr/>
        <a:lstStyle/>
        <a:p>
          <a:pPr algn="l"/>
          <a:endParaRPr lang="en-US" sz="2000">
            <a:solidFill>
              <a:srgbClr val="000000"/>
            </a:solidFill>
            <a:effectLst/>
            <a:latin typeface="Cambria"/>
            <a:cs typeface="Cambria"/>
          </a:endParaRPr>
        </a:p>
      </dgm:t>
    </dgm:pt>
    <dgm:pt modelId="{94223C2F-BE0D-E84F-B970-2C35C81B9C0C}">
      <dgm:prSet phldrT="[Text]" custT="1"/>
      <dgm:spPr>
        <a:noFill/>
      </dgm:spPr>
      <dgm:t>
        <a:bodyPr/>
        <a:lstStyle/>
        <a:p>
          <a:pPr algn="l"/>
          <a:r>
            <a:rPr lang="en-US" sz="2000" dirty="0" smtClean="0">
              <a:solidFill>
                <a:srgbClr val="000000"/>
              </a:solidFill>
              <a:effectLst/>
              <a:latin typeface="Cambria"/>
              <a:cs typeface="Cambria"/>
            </a:rPr>
            <a:t>Red spruce (</a:t>
          </a:r>
          <a:r>
            <a:rPr lang="en-US" sz="2000" i="1" dirty="0" err="1" smtClean="0">
              <a:solidFill>
                <a:srgbClr val="000000"/>
              </a:solidFill>
              <a:effectLst/>
              <a:latin typeface="Cambria"/>
              <a:cs typeface="Cambria"/>
            </a:rPr>
            <a:t>Picea</a:t>
          </a:r>
          <a:r>
            <a:rPr lang="en-US" sz="2000" i="1" dirty="0" smtClean="0">
              <a:solidFill>
                <a:srgbClr val="000000"/>
              </a:solidFill>
              <a:effectLst/>
              <a:latin typeface="Cambria"/>
              <a:cs typeface="Cambria"/>
            </a:rPr>
            <a:t> </a:t>
          </a:r>
          <a:r>
            <a:rPr lang="en-US" sz="2000" i="1" dirty="0" err="1" smtClean="0">
              <a:solidFill>
                <a:srgbClr val="000000"/>
              </a:solidFill>
              <a:effectLst/>
              <a:latin typeface="Cambria"/>
              <a:cs typeface="Cambria"/>
            </a:rPr>
            <a:t>rubens</a:t>
          </a:r>
          <a:r>
            <a:rPr lang="en-US" sz="2000" dirty="0" smtClean="0">
              <a:solidFill>
                <a:srgbClr val="000000"/>
              </a:solidFill>
              <a:effectLst/>
              <a:latin typeface="Cambria"/>
              <a:cs typeface="Cambria"/>
            </a:rPr>
            <a:t>)</a:t>
          </a:r>
          <a:endParaRPr lang="en-US" sz="2000" dirty="0">
            <a:solidFill>
              <a:srgbClr val="000000"/>
            </a:solidFill>
            <a:effectLst/>
            <a:latin typeface="Cambria"/>
            <a:cs typeface="Cambria"/>
          </a:endParaRPr>
        </a:p>
      </dgm:t>
    </dgm:pt>
    <dgm:pt modelId="{CA8F9E19-5CB5-3842-A529-64891B1199EF}" type="parTrans" cxnId="{42C17684-B349-6449-BFBF-AA048A1B96BB}">
      <dgm:prSet/>
      <dgm:spPr/>
      <dgm:t>
        <a:bodyPr/>
        <a:lstStyle/>
        <a:p>
          <a:pPr algn="l"/>
          <a:endParaRPr lang="en-US" sz="2000">
            <a:solidFill>
              <a:srgbClr val="000000"/>
            </a:solidFill>
            <a:effectLst/>
            <a:latin typeface="Cambria"/>
            <a:cs typeface="Cambria"/>
          </a:endParaRPr>
        </a:p>
      </dgm:t>
    </dgm:pt>
    <dgm:pt modelId="{2B678A5D-3180-3940-B397-8E35B4A46B5E}" type="sibTrans" cxnId="{42C17684-B349-6449-BFBF-AA048A1B96BB}">
      <dgm:prSet/>
      <dgm:spPr/>
      <dgm:t>
        <a:bodyPr/>
        <a:lstStyle/>
        <a:p>
          <a:pPr algn="l"/>
          <a:endParaRPr lang="en-US" sz="2000">
            <a:solidFill>
              <a:srgbClr val="000000"/>
            </a:solidFill>
            <a:effectLst/>
            <a:latin typeface="Cambria"/>
            <a:cs typeface="Cambria"/>
          </a:endParaRPr>
        </a:p>
      </dgm:t>
    </dgm:pt>
    <dgm:pt modelId="{4BFB0FA6-A20D-784E-B387-95678C2A303E}">
      <dgm:prSet phldrT="[Text]" custT="1"/>
      <dgm:spPr>
        <a:noFill/>
      </dgm:spPr>
      <dgm:t>
        <a:bodyPr/>
        <a:lstStyle/>
        <a:p>
          <a:pPr algn="l"/>
          <a:r>
            <a:rPr lang="en-US" sz="2000" dirty="0" smtClean="0">
              <a:solidFill>
                <a:srgbClr val="000000"/>
              </a:solidFill>
              <a:effectLst/>
              <a:latin typeface="Cambria"/>
              <a:cs typeface="Cambria"/>
            </a:rPr>
            <a:t>Balsam fir (</a:t>
          </a:r>
          <a:r>
            <a:rPr lang="en-US" sz="2000" i="1" dirty="0" err="1" smtClean="0">
              <a:solidFill>
                <a:srgbClr val="000000"/>
              </a:solidFill>
              <a:effectLst/>
              <a:latin typeface="Cambria"/>
              <a:cs typeface="Cambria"/>
            </a:rPr>
            <a:t>Abies</a:t>
          </a:r>
          <a:r>
            <a:rPr lang="en-US" sz="2000" i="1" dirty="0" smtClean="0">
              <a:solidFill>
                <a:srgbClr val="000000"/>
              </a:solidFill>
              <a:effectLst/>
              <a:latin typeface="Cambria"/>
              <a:cs typeface="Cambria"/>
            </a:rPr>
            <a:t> </a:t>
          </a:r>
          <a:r>
            <a:rPr lang="en-US" sz="2000" i="1" dirty="0" err="1" smtClean="0">
              <a:solidFill>
                <a:srgbClr val="000000"/>
              </a:solidFill>
              <a:effectLst/>
              <a:latin typeface="Cambria"/>
              <a:cs typeface="Cambria"/>
            </a:rPr>
            <a:t>balsamea</a:t>
          </a:r>
          <a:r>
            <a:rPr lang="en-US" sz="2000" dirty="0" smtClean="0">
              <a:solidFill>
                <a:srgbClr val="000000"/>
              </a:solidFill>
              <a:effectLst/>
              <a:latin typeface="Cambria"/>
              <a:cs typeface="Cambria"/>
            </a:rPr>
            <a:t>)</a:t>
          </a:r>
          <a:endParaRPr lang="en-US" sz="2000" dirty="0">
            <a:solidFill>
              <a:srgbClr val="000000"/>
            </a:solidFill>
            <a:effectLst/>
            <a:latin typeface="Cambria"/>
            <a:cs typeface="Cambria"/>
          </a:endParaRPr>
        </a:p>
      </dgm:t>
    </dgm:pt>
    <dgm:pt modelId="{4A0FE3DF-1210-2B48-9927-38C63E481ECF}" type="parTrans" cxnId="{80AB5BDB-6F15-1F4C-BFB2-16D94AB2C0EB}">
      <dgm:prSet/>
      <dgm:spPr/>
      <dgm:t>
        <a:bodyPr/>
        <a:lstStyle/>
        <a:p>
          <a:pPr algn="l"/>
          <a:endParaRPr lang="en-US" sz="2000">
            <a:solidFill>
              <a:srgbClr val="000000"/>
            </a:solidFill>
            <a:effectLst/>
            <a:latin typeface="Cambria"/>
            <a:cs typeface="Cambria"/>
          </a:endParaRPr>
        </a:p>
      </dgm:t>
    </dgm:pt>
    <dgm:pt modelId="{E1D1B460-E685-5649-8533-8DBE6053BADA}" type="sibTrans" cxnId="{80AB5BDB-6F15-1F4C-BFB2-16D94AB2C0EB}">
      <dgm:prSet/>
      <dgm:spPr/>
      <dgm:t>
        <a:bodyPr/>
        <a:lstStyle/>
        <a:p>
          <a:pPr algn="l"/>
          <a:endParaRPr lang="en-US" sz="2000">
            <a:solidFill>
              <a:srgbClr val="000000"/>
            </a:solidFill>
            <a:effectLst/>
            <a:latin typeface="Cambria"/>
            <a:cs typeface="Cambria"/>
          </a:endParaRPr>
        </a:p>
      </dgm:t>
    </dgm:pt>
    <dgm:pt modelId="{971B35E4-807F-4D41-ADA6-DC1539F8A7C8}" type="pres">
      <dgm:prSet presAssocID="{1DDDCB91-4F3C-6749-AC38-8AC29E4CECBB}" presName="linearFlow" presStyleCnt="0">
        <dgm:presLayoutVars>
          <dgm:dir/>
          <dgm:resizeHandles val="exact"/>
        </dgm:presLayoutVars>
      </dgm:prSet>
      <dgm:spPr/>
    </dgm:pt>
    <dgm:pt modelId="{C6F5ED69-78F1-4D4E-BFE8-889F1825AD3D}" type="pres">
      <dgm:prSet presAssocID="{950321FC-BDD0-F64F-AF28-B7D92E3DB9A5}" presName="composite" presStyleCnt="0"/>
      <dgm:spPr/>
    </dgm:pt>
    <dgm:pt modelId="{8F6C1491-1B7F-AC4C-A6CD-81974F92F0D4}" type="pres">
      <dgm:prSet presAssocID="{950321FC-BDD0-F64F-AF28-B7D92E3DB9A5}" presName="imgShp" presStyleLbl="fgImgPlace1" presStyleIdx="0" presStyleCnt="5" custScaleX="2000000" custScaleY="2000000" custLinFactX="-1000000" custLinFactNeighborX="-1073745" custLinFactNeighborY="495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91EB209B-D6C6-424D-8A97-F71F7A551BC5}" type="pres">
      <dgm:prSet presAssocID="{950321FC-BDD0-F64F-AF28-B7D92E3DB9A5}" presName="txShp" presStyleLbl="node1" presStyleIdx="0" presStyleCnt="5" custScaleX="103574" custScaleY="66350" custLinFactNeighborX="-3573" custLinFactNeighborY="29966">
        <dgm:presLayoutVars>
          <dgm:bulletEnabled val="1"/>
        </dgm:presLayoutVars>
      </dgm:prSet>
      <dgm:spPr/>
      <dgm:t>
        <a:bodyPr/>
        <a:lstStyle/>
        <a:p>
          <a:endParaRPr lang="en-US"/>
        </a:p>
      </dgm:t>
    </dgm:pt>
    <dgm:pt modelId="{216A36EA-D514-4345-BF2E-1A7F4875913E}" type="pres">
      <dgm:prSet presAssocID="{848E3AB7-FCB6-F24D-9AEA-969F03405610}" presName="spacing" presStyleCnt="0"/>
      <dgm:spPr/>
    </dgm:pt>
    <dgm:pt modelId="{841BD96E-C122-DD43-AF34-B2676D1BF539}" type="pres">
      <dgm:prSet presAssocID="{4F121A21-2B51-4440-ACD3-B50B3457C61B}" presName="composite" presStyleCnt="0"/>
      <dgm:spPr/>
    </dgm:pt>
    <dgm:pt modelId="{BE81B706-BEEE-574B-B51A-EB7EC2C40658}" type="pres">
      <dgm:prSet presAssocID="{4F121A21-2B51-4440-ACD3-B50B3457C61B}" presName="imgShp" presStyleLbl="fgImgPlace1" presStyleIdx="1" presStyleCnt="5" custScaleX="2000000" custScaleY="2000000" custLinFactX="-1329989" custLinFactNeighborX="-1400000" custLinFactNeighborY="2868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a:p>
      </dgm:t>
    </dgm:pt>
    <dgm:pt modelId="{D5A0EFD8-6EA5-5942-A024-0FA071E23FFF}" type="pres">
      <dgm:prSet presAssocID="{4F121A21-2B51-4440-ACD3-B50B3457C61B}" presName="txShp" presStyleLbl="node1" presStyleIdx="1" presStyleCnt="5" custScaleX="78796" custScaleY="88137" custLinFactNeighborX="-22421" custLinFactNeighborY="-12725">
        <dgm:presLayoutVars>
          <dgm:bulletEnabled val="1"/>
        </dgm:presLayoutVars>
      </dgm:prSet>
      <dgm:spPr/>
      <dgm:t>
        <a:bodyPr/>
        <a:lstStyle/>
        <a:p>
          <a:endParaRPr lang="en-US"/>
        </a:p>
      </dgm:t>
    </dgm:pt>
    <dgm:pt modelId="{DF161BA0-776A-CE49-B809-10817C351D52}" type="pres">
      <dgm:prSet presAssocID="{FEFCB29D-2AB5-474B-8C8A-F9C435826046}" presName="spacing" presStyleCnt="0"/>
      <dgm:spPr/>
    </dgm:pt>
    <dgm:pt modelId="{11DB27E5-46FA-BB4F-ABDE-7AEE79B061EC}" type="pres">
      <dgm:prSet presAssocID="{00D54AB7-78F0-C241-A343-824CDE090258}" presName="composite" presStyleCnt="0"/>
      <dgm:spPr/>
    </dgm:pt>
    <dgm:pt modelId="{C5839377-784F-DE4E-A73E-556BD297616C}" type="pres">
      <dgm:prSet presAssocID="{00D54AB7-78F0-C241-A343-824CDE090258}" presName="imgShp" presStyleLbl="fgImgPlace1" presStyleIdx="2" presStyleCnt="5" custScaleX="2000000" custScaleY="2000000" custLinFactX="-1007233" custLinFactNeighborX="-1100000" custLinFactNeighborY="29450"/>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a:p>
      </dgm:t>
    </dgm:pt>
    <dgm:pt modelId="{67B47EE5-FE3C-6343-8CF0-EC740955EB0E}" type="pres">
      <dgm:prSet presAssocID="{00D54AB7-78F0-C241-A343-824CDE090258}" presName="txShp" presStyleLbl="node1" presStyleIdx="2" presStyleCnt="5" custScaleY="53884" custLinFactNeighborX="-6542" custLinFactNeighborY="-3028">
        <dgm:presLayoutVars>
          <dgm:bulletEnabled val="1"/>
        </dgm:presLayoutVars>
      </dgm:prSet>
      <dgm:spPr/>
      <dgm:t>
        <a:bodyPr/>
        <a:lstStyle/>
        <a:p>
          <a:endParaRPr lang="en-US"/>
        </a:p>
      </dgm:t>
    </dgm:pt>
    <dgm:pt modelId="{224D9E82-58B4-954F-9BC0-395E0A8DE57B}" type="pres">
      <dgm:prSet presAssocID="{FADD05A0-2E4E-8B43-BF7B-6448ABD5516A}" presName="spacing" presStyleCnt="0"/>
      <dgm:spPr/>
    </dgm:pt>
    <dgm:pt modelId="{C1C02285-A038-094C-AABF-BB39C75759C9}" type="pres">
      <dgm:prSet presAssocID="{94223C2F-BE0D-E84F-B970-2C35C81B9C0C}" presName="composite" presStyleCnt="0"/>
      <dgm:spPr/>
    </dgm:pt>
    <dgm:pt modelId="{55F6F2CE-9326-894E-BD3F-3ABC5A894181}" type="pres">
      <dgm:prSet presAssocID="{94223C2F-BE0D-E84F-B970-2C35C81B9C0C}" presName="imgShp" presStyleLbl="fgImgPlace1" presStyleIdx="3" presStyleCnt="5" custScaleX="2000000" custScaleY="2000000" custLinFactX="-1000000" custLinFactNeighborX="-1097767" custLinFactNeighborY="17339"/>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 modelId="{3C6E2E45-1E25-B040-9F62-4B544FF5AE9A}" type="pres">
      <dgm:prSet presAssocID="{94223C2F-BE0D-E84F-B970-2C35C81B9C0C}" presName="txShp" presStyleLbl="node1" presStyleIdx="3" presStyleCnt="5" custLinFactNeighborX="-6747" custLinFactNeighborY="-24685">
        <dgm:presLayoutVars>
          <dgm:bulletEnabled val="1"/>
        </dgm:presLayoutVars>
      </dgm:prSet>
      <dgm:spPr/>
      <dgm:t>
        <a:bodyPr/>
        <a:lstStyle/>
        <a:p>
          <a:endParaRPr lang="en-US"/>
        </a:p>
      </dgm:t>
    </dgm:pt>
    <dgm:pt modelId="{F61AA5AB-EAD6-9848-BFAF-8E8282EC84EB}" type="pres">
      <dgm:prSet presAssocID="{2B678A5D-3180-3940-B397-8E35B4A46B5E}" presName="spacing" presStyleCnt="0"/>
      <dgm:spPr/>
    </dgm:pt>
    <dgm:pt modelId="{76D4943C-C6DE-8C4A-B334-59AFDB6E6935}" type="pres">
      <dgm:prSet presAssocID="{4BFB0FA6-A20D-784E-B387-95678C2A303E}" presName="composite" presStyleCnt="0"/>
      <dgm:spPr/>
    </dgm:pt>
    <dgm:pt modelId="{09B1BF2E-A25C-A844-9976-E3D536B56E72}" type="pres">
      <dgm:prSet presAssocID="{4BFB0FA6-A20D-784E-B387-95678C2A303E}" presName="imgShp" presStyleLbl="fgImgPlace1" presStyleIdx="4" presStyleCnt="5" custScaleX="2000000" custScaleY="2000000" custLinFactX="-1000000" custLinFactNeighborX="-1096949" custLinFactNeighborY="5497"/>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en-US"/>
        </a:p>
      </dgm:t>
    </dgm:pt>
    <dgm:pt modelId="{6DD117AD-C758-7B4D-933E-4A57032085E6}" type="pres">
      <dgm:prSet presAssocID="{4BFB0FA6-A20D-784E-B387-95678C2A303E}" presName="txShp" presStyleLbl="node1" presStyleIdx="4" presStyleCnt="5" custLinFactNeighborX="-6542" custLinFactNeighborY="-68001">
        <dgm:presLayoutVars>
          <dgm:bulletEnabled val="1"/>
        </dgm:presLayoutVars>
      </dgm:prSet>
      <dgm:spPr/>
      <dgm:t>
        <a:bodyPr/>
        <a:lstStyle/>
        <a:p>
          <a:endParaRPr lang="en-US"/>
        </a:p>
      </dgm:t>
    </dgm:pt>
  </dgm:ptLst>
  <dgm:cxnLst>
    <dgm:cxn modelId="{77BC4221-D97D-7247-98EE-1F304761D9BA}" type="presOf" srcId="{00D54AB7-78F0-C241-A343-824CDE090258}" destId="{67B47EE5-FE3C-6343-8CF0-EC740955EB0E}" srcOrd="0" destOrd="0" presId="urn:microsoft.com/office/officeart/2005/8/layout/vList3"/>
    <dgm:cxn modelId="{DBBEAF39-D71A-BF46-8D5C-293DC78EC66C}" type="presOf" srcId="{4F121A21-2B51-4440-ACD3-B50B3457C61B}" destId="{D5A0EFD8-6EA5-5942-A024-0FA071E23FFF}" srcOrd="0" destOrd="0" presId="urn:microsoft.com/office/officeart/2005/8/layout/vList3"/>
    <dgm:cxn modelId="{E113A3A5-411D-5242-B060-EC1705D2611F}" type="presOf" srcId="{94223C2F-BE0D-E84F-B970-2C35C81B9C0C}" destId="{3C6E2E45-1E25-B040-9F62-4B544FF5AE9A}" srcOrd="0" destOrd="0" presId="urn:microsoft.com/office/officeart/2005/8/layout/vList3"/>
    <dgm:cxn modelId="{42C17684-B349-6449-BFBF-AA048A1B96BB}" srcId="{1DDDCB91-4F3C-6749-AC38-8AC29E4CECBB}" destId="{94223C2F-BE0D-E84F-B970-2C35C81B9C0C}" srcOrd="3" destOrd="0" parTransId="{CA8F9E19-5CB5-3842-A529-64891B1199EF}" sibTransId="{2B678A5D-3180-3940-B397-8E35B4A46B5E}"/>
    <dgm:cxn modelId="{ED8ADDA3-E650-C648-A4E7-B373F55167D8}" srcId="{1DDDCB91-4F3C-6749-AC38-8AC29E4CECBB}" destId="{950321FC-BDD0-F64F-AF28-B7D92E3DB9A5}" srcOrd="0" destOrd="0" parTransId="{F9BCCB63-601E-5B42-8553-FFC376248AAE}" sibTransId="{848E3AB7-FCB6-F24D-9AEA-969F03405610}"/>
    <dgm:cxn modelId="{3769485C-89E9-4244-9BEF-CC162C6C1D7B}" type="presOf" srcId="{1DDDCB91-4F3C-6749-AC38-8AC29E4CECBB}" destId="{971B35E4-807F-4D41-ADA6-DC1539F8A7C8}" srcOrd="0" destOrd="0" presId="urn:microsoft.com/office/officeart/2005/8/layout/vList3"/>
    <dgm:cxn modelId="{E32EBB5A-F6FA-4E4D-90F4-92D7A687FD27}" type="presOf" srcId="{4BFB0FA6-A20D-784E-B387-95678C2A303E}" destId="{6DD117AD-C758-7B4D-933E-4A57032085E6}" srcOrd="0" destOrd="0" presId="urn:microsoft.com/office/officeart/2005/8/layout/vList3"/>
    <dgm:cxn modelId="{D27C87B8-6707-B644-8B1E-189AB0B6D8ED}" srcId="{1DDDCB91-4F3C-6749-AC38-8AC29E4CECBB}" destId="{00D54AB7-78F0-C241-A343-824CDE090258}" srcOrd="2" destOrd="0" parTransId="{3C200145-464D-9549-8768-D9104C7D1F0B}" sibTransId="{FADD05A0-2E4E-8B43-BF7B-6448ABD5516A}"/>
    <dgm:cxn modelId="{3FBBC70D-8ED1-274C-87B3-FECA67BEE697}" type="presOf" srcId="{950321FC-BDD0-F64F-AF28-B7D92E3DB9A5}" destId="{91EB209B-D6C6-424D-8A97-F71F7A551BC5}" srcOrd="0" destOrd="0" presId="urn:microsoft.com/office/officeart/2005/8/layout/vList3"/>
    <dgm:cxn modelId="{93500788-E82A-AF48-AA36-E57A0A17AB78}" srcId="{1DDDCB91-4F3C-6749-AC38-8AC29E4CECBB}" destId="{4F121A21-2B51-4440-ACD3-B50B3457C61B}" srcOrd="1" destOrd="0" parTransId="{F13E71CC-ABE2-AE47-BAD2-0E9CAAE52356}" sibTransId="{FEFCB29D-2AB5-474B-8C8A-F9C435826046}"/>
    <dgm:cxn modelId="{80AB5BDB-6F15-1F4C-BFB2-16D94AB2C0EB}" srcId="{1DDDCB91-4F3C-6749-AC38-8AC29E4CECBB}" destId="{4BFB0FA6-A20D-784E-B387-95678C2A303E}" srcOrd="4" destOrd="0" parTransId="{4A0FE3DF-1210-2B48-9927-38C63E481ECF}" sibTransId="{E1D1B460-E685-5649-8533-8DBE6053BADA}"/>
    <dgm:cxn modelId="{C14A7FE1-35B6-5449-B3E6-51A7D1367B72}" type="presParOf" srcId="{971B35E4-807F-4D41-ADA6-DC1539F8A7C8}" destId="{C6F5ED69-78F1-4D4E-BFE8-889F1825AD3D}" srcOrd="0" destOrd="0" presId="urn:microsoft.com/office/officeart/2005/8/layout/vList3"/>
    <dgm:cxn modelId="{B2D73DB9-16C7-E44C-9E51-E49442984CFA}" type="presParOf" srcId="{C6F5ED69-78F1-4D4E-BFE8-889F1825AD3D}" destId="{8F6C1491-1B7F-AC4C-A6CD-81974F92F0D4}" srcOrd="0" destOrd="0" presId="urn:microsoft.com/office/officeart/2005/8/layout/vList3"/>
    <dgm:cxn modelId="{EC1C196E-23B5-9240-AE48-2DFAE694A648}" type="presParOf" srcId="{C6F5ED69-78F1-4D4E-BFE8-889F1825AD3D}" destId="{91EB209B-D6C6-424D-8A97-F71F7A551BC5}" srcOrd="1" destOrd="0" presId="urn:microsoft.com/office/officeart/2005/8/layout/vList3"/>
    <dgm:cxn modelId="{2C5D71F9-BC1C-5140-A0CF-883D3809C441}" type="presParOf" srcId="{971B35E4-807F-4D41-ADA6-DC1539F8A7C8}" destId="{216A36EA-D514-4345-BF2E-1A7F4875913E}" srcOrd="1" destOrd="0" presId="urn:microsoft.com/office/officeart/2005/8/layout/vList3"/>
    <dgm:cxn modelId="{12FCC95C-4124-5549-8D49-7C3D0F4C2A55}" type="presParOf" srcId="{971B35E4-807F-4D41-ADA6-DC1539F8A7C8}" destId="{841BD96E-C122-DD43-AF34-B2676D1BF539}" srcOrd="2" destOrd="0" presId="urn:microsoft.com/office/officeart/2005/8/layout/vList3"/>
    <dgm:cxn modelId="{DC346750-A60A-FB49-8F48-D83E84262848}" type="presParOf" srcId="{841BD96E-C122-DD43-AF34-B2676D1BF539}" destId="{BE81B706-BEEE-574B-B51A-EB7EC2C40658}" srcOrd="0" destOrd="0" presId="urn:microsoft.com/office/officeart/2005/8/layout/vList3"/>
    <dgm:cxn modelId="{F17FC77F-D3E5-6548-81DA-4AB325C258BD}" type="presParOf" srcId="{841BD96E-C122-DD43-AF34-B2676D1BF539}" destId="{D5A0EFD8-6EA5-5942-A024-0FA071E23FFF}" srcOrd="1" destOrd="0" presId="urn:microsoft.com/office/officeart/2005/8/layout/vList3"/>
    <dgm:cxn modelId="{A658776E-567E-E347-BB84-AE7D225C6F88}" type="presParOf" srcId="{971B35E4-807F-4D41-ADA6-DC1539F8A7C8}" destId="{DF161BA0-776A-CE49-B809-10817C351D52}" srcOrd="3" destOrd="0" presId="urn:microsoft.com/office/officeart/2005/8/layout/vList3"/>
    <dgm:cxn modelId="{B14FA1E0-F1BD-704C-8F14-BA605453ED5A}" type="presParOf" srcId="{971B35E4-807F-4D41-ADA6-DC1539F8A7C8}" destId="{11DB27E5-46FA-BB4F-ABDE-7AEE79B061EC}" srcOrd="4" destOrd="0" presId="urn:microsoft.com/office/officeart/2005/8/layout/vList3"/>
    <dgm:cxn modelId="{C4584C38-7E9C-AA49-BB56-5A3AD98D02B8}" type="presParOf" srcId="{11DB27E5-46FA-BB4F-ABDE-7AEE79B061EC}" destId="{C5839377-784F-DE4E-A73E-556BD297616C}" srcOrd="0" destOrd="0" presId="urn:microsoft.com/office/officeart/2005/8/layout/vList3"/>
    <dgm:cxn modelId="{E9C68722-2F32-CD41-9B56-35A462D54FC1}" type="presParOf" srcId="{11DB27E5-46FA-BB4F-ABDE-7AEE79B061EC}" destId="{67B47EE5-FE3C-6343-8CF0-EC740955EB0E}" srcOrd="1" destOrd="0" presId="urn:microsoft.com/office/officeart/2005/8/layout/vList3"/>
    <dgm:cxn modelId="{42AA02D8-FEE6-E54B-BB94-8D6439CF0EA8}" type="presParOf" srcId="{971B35E4-807F-4D41-ADA6-DC1539F8A7C8}" destId="{224D9E82-58B4-954F-9BC0-395E0A8DE57B}" srcOrd="5" destOrd="0" presId="urn:microsoft.com/office/officeart/2005/8/layout/vList3"/>
    <dgm:cxn modelId="{098B80CB-8CBC-644C-A308-912271FAC7DA}" type="presParOf" srcId="{971B35E4-807F-4D41-ADA6-DC1539F8A7C8}" destId="{C1C02285-A038-094C-AABF-BB39C75759C9}" srcOrd="6" destOrd="0" presId="urn:microsoft.com/office/officeart/2005/8/layout/vList3"/>
    <dgm:cxn modelId="{B420B06C-020E-6644-9D98-1396EEAEF152}" type="presParOf" srcId="{C1C02285-A038-094C-AABF-BB39C75759C9}" destId="{55F6F2CE-9326-894E-BD3F-3ABC5A894181}" srcOrd="0" destOrd="0" presId="urn:microsoft.com/office/officeart/2005/8/layout/vList3"/>
    <dgm:cxn modelId="{17BCFF27-E2FF-D74F-B6D4-8578983CBCFC}" type="presParOf" srcId="{C1C02285-A038-094C-AABF-BB39C75759C9}" destId="{3C6E2E45-1E25-B040-9F62-4B544FF5AE9A}" srcOrd="1" destOrd="0" presId="urn:microsoft.com/office/officeart/2005/8/layout/vList3"/>
    <dgm:cxn modelId="{F11530FE-C9BA-294B-A056-70BA2197D84C}" type="presParOf" srcId="{971B35E4-807F-4D41-ADA6-DC1539F8A7C8}" destId="{F61AA5AB-EAD6-9848-BFAF-8E8282EC84EB}" srcOrd="7" destOrd="0" presId="urn:microsoft.com/office/officeart/2005/8/layout/vList3"/>
    <dgm:cxn modelId="{EE7764D1-4C7A-734E-A910-AB960707CF90}" type="presParOf" srcId="{971B35E4-807F-4D41-ADA6-DC1539F8A7C8}" destId="{76D4943C-C6DE-8C4A-B334-59AFDB6E6935}" srcOrd="8" destOrd="0" presId="urn:microsoft.com/office/officeart/2005/8/layout/vList3"/>
    <dgm:cxn modelId="{DBBA5D0B-A925-954E-8B14-DFF5D2C21036}" type="presParOf" srcId="{76D4943C-C6DE-8C4A-B334-59AFDB6E6935}" destId="{09B1BF2E-A25C-A844-9976-E3D536B56E72}" srcOrd="0" destOrd="0" presId="urn:microsoft.com/office/officeart/2005/8/layout/vList3"/>
    <dgm:cxn modelId="{D1C7F3B3-5D44-BB41-AB48-0C8DB26CD54C}" type="presParOf" srcId="{76D4943C-C6DE-8C4A-B334-59AFDB6E6935}" destId="{6DD117AD-C758-7B4D-933E-4A57032085E6}" srcOrd="1" destOrd="0" presId="urn:microsoft.com/office/officeart/2005/8/layout/vLis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B209B-D6C6-424D-8A97-F71F7A551BC5}">
      <dsp:nvSpPr>
        <dsp:cNvPr id="0" name=""/>
        <dsp:cNvSpPr/>
      </dsp:nvSpPr>
      <dsp:spPr>
        <a:xfrm rot="10800000">
          <a:off x="1041237" y="437518"/>
          <a:ext cx="4499303" cy="29023"/>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89" tIns="76200" rIns="14224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000000"/>
              </a:solidFill>
              <a:effectLst/>
              <a:latin typeface="Cambria"/>
              <a:cs typeface="Cambria"/>
            </a:rPr>
            <a:t>Sugar maple (</a:t>
          </a:r>
          <a:r>
            <a:rPr lang="en-US" sz="2000" i="1" kern="1200" dirty="0" smtClean="0">
              <a:solidFill>
                <a:srgbClr val="000000"/>
              </a:solidFill>
              <a:effectLst/>
              <a:latin typeface="Cambria"/>
              <a:cs typeface="Cambria"/>
            </a:rPr>
            <a:t>Acer </a:t>
          </a:r>
          <a:r>
            <a:rPr lang="en-US" sz="2000" i="1" kern="1200" dirty="0" err="1" smtClean="0">
              <a:solidFill>
                <a:srgbClr val="000000"/>
              </a:solidFill>
              <a:effectLst/>
              <a:latin typeface="Cambria"/>
              <a:cs typeface="Cambria"/>
            </a:rPr>
            <a:t>saccharum</a:t>
          </a:r>
          <a:r>
            <a:rPr lang="en-US" sz="2000" kern="1200" dirty="0" smtClean="0">
              <a:solidFill>
                <a:srgbClr val="000000"/>
              </a:solidFill>
              <a:effectLst/>
              <a:latin typeface="Cambria"/>
              <a:cs typeface="Cambria"/>
            </a:rPr>
            <a:t>)</a:t>
          </a:r>
          <a:endParaRPr lang="en-US" sz="2000" kern="1200" dirty="0">
            <a:solidFill>
              <a:srgbClr val="000000"/>
            </a:solidFill>
            <a:effectLst/>
            <a:latin typeface="Cambria"/>
            <a:cs typeface="Cambria"/>
          </a:endParaRPr>
        </a:p>
      </dsp:txBody>
      <dsp:txXfrm rot="10800000">
        <a:off x="1048493" y="437518"/>
        <a:ext cx="4492047" cy="29023"/>
      </dsp:txXfrm>
    </dsp:sp>
    <dsp:sp modelId="{8F6C1491-1B7F-AC4C-A6CD-81974F92F0D4}">
      <dsp:nvSpPr>
        <dsp:cNvPr id="0" name=""/>
        <dsp:cNvSpPr/>
      </dsp:nvSpPr>
      <dsp:spPr>
        <a:xfrm>
          <a:off x="0" y="3659"/>
          <a:ext cx="874861" cy="874861"/>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A0EFD8-6EA5-5942-A024-0FA071E23FFF}">
      <dsp:nvSpPr>
        <dsp:cNvPr id="0" name=""/>
        <dsp:cNvSpPr/>
      </dsp:nvSpPr>
      <dsp:spPr>
        <a:xfrm rot="10800000">
          <a:off x="1029747" y="1301998"/>
          <a:ext cx="3422935" cy="38553"/>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89" tIns="76200" rIns="14224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000000"/>
              </a:solidFill>
              <a:effectLst/>
              <a:latin typeface="Cambria"/>
              <a:cs typeface="Cambria"/>
            </a:rPr>
            <a:t>Red maple (</a:t>
          </a:r>
          <a:r>
            <a:rPr lang="en-US" sz="2000" i="1" kern="1200" dirty="0" smtClean="0">
              <a:solidFill>
                <a:srgbClr val="000000"/>
              </a:solidFill>
              <a:effectLst/>
              <a:latin typeface="Cambria"/>
              <a:cs typeface="Cambria"/>
            </a:rPr>
            <a:t>Acer </a:t>
          </a:r>
          <a:r>
            <a:rPr lang="en-US" sz="2000" i="1" kern="1200" dirty="0" err="1" smtClean="0">
              <a:solidFill>
                <a:srgbClr val="000000"/>
              </a:solidFill>
              <a:effectLst/>
              <a:latin typeface="Cambria"/>
              <a:cs typeface="Cambria"/>
            </a:rPr>
            <a:t>rubrum</a:t>
          </a:r>
          <a:r>
            <a:rPr lang="en-US" sz="2000" kern="1200" dirty="0" smtClean="0">
              <a:solidFill>
                <a:srgbClr val="000000"/>
              </a:solidFill>
              <a:effectLst/>
              <a:latin typeface="Cambria"/>
              <a:cs typeface="Cambria"/>
            </a:rPr>
            <a:t>)</a:t>
          </a:r>
          <a:endParaRPr lang="en-US" sz="2000" kern="1200" dirty="0">
            <a:solidFill>
              <a:srgbClr val="000000"/>
            </a:solidFill>
            <a:effectLst/>
            <a:latin typeface="Cambria"/>
            <a:cs typeface="Cambria"/>
          </a:endParaRPr>
        </a:p>
      </dsp:txBody>
      <dsp:txXfrm rot="10800000">
        <a:off x="1039385" y="1301998"/>
        <a:ext cx="3413297" cy="38553"/>
      </dsp:txXfrm>
    </dsp:sp>
    <dsp:sp modelId="{BE81B706-BEEE-574B-B51A-EB7EC2C40658}">
      <dsp:nvSpPr>
        <dsp:cNvPr id="0" name=""/>
        <dsp:cNvSpPr/>
      </dsp:nvSpPr>
      <dsp:spPr>
        <a:xfrm>
          <a:off x="0" y="901957"/>
          <a:ext cx="874861" cy="874861"/>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B47EE5-FE3C-6343-8CF0-EC740955EB0E}">
      <dsp:nvSpPr>
        <dsp:cNvPr id="0" name=""/>
        <dsp:cNvSpPr/>
      </dsp:nvSpPr>
      <dsp:spPr>
        <a:xfrm rot="10800000">
          <a:off x="1028705" y="2201650"/>
          <a:ext cx="4344047" cy="23570"/>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89" tIns="76200" rIns="14224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000000"/>
              </a:solidFill>
              <a:effectLst/>
              <a:latin typeface="Cambria"/>
              <a:cs typeface="Cambria"/>
            </a:rPr>
            <a:t>Yellow birch (</a:t>
          </a:r>
          <a:r>
            <a:rPr lang="en-US" sz="2000" i="1" kern="1200" dirty="0" err="1" smtClean="0">
              <a:solidFill>
                <a:srgbClr val="000000"/>
              </a:solidFill>
              <a:effectLst/>
              <a:latin typeface="Cambria"/>
              <a:cs typeface="Cambria"/>
            </a:rPr>
            <a:t>Betula</a:t>
          </a:r>
          <a:r>
            <a:rPr lang="en-US" sz="2000" i="1" kern="1200" dirty="0" smtClean="0">
              <a:solidFill>
                <a:srgbClr val="000000"/>
              </a:solidFill>
              <a:effectLst/>
              <a:latin typeface="Cambria"/>
              <a:cs typeface="Cambria"/>
            </a:rPr>
            <a:t> </a:t>
          </a:r>
          <a:r>
            <a:rPr lang="en-US" sz="2000" i="1" kern="1200" dirty="0" err="1" smtClean="0">
              <a:solidFill>
                <a:srgbClr val="000000"/>
              </a:solidFill>
              <a:effectLst/>
              <a:latin typeface="Cambria"/>
              <a:cs typeface="Cambria"/>
            </a:rPr>
            <a:t>alleghaniensis</a:t>
          </a:r>
          <a:r>
            <a:rPr lang="en-US" sz="2000" kern="1200" dirty="0" smtClean="0">
              <a:solidFill>
                <a:srgbClr val="000000"/>
              </a:solidFill>
              <a:effectLst/>
              <a:latin typeface="Cambria"/>
              <a:cs typeface="Cambria"/>
            </a:rPr>
            <a:t>)</a:t>
          </a:r>
          <a:endParaRPr lang="en-US" sz="2000" kern="1200" dirty="0">
            <a:solidFill>
              <a:srgbClr val="000000"/>
            </a:solidFill>
            <a:effectLst/>
            <a:latin typeface="Cambria"/>
            <a:cs typeface="Cambria"/>
          </a:endParaRPr>
        </a:p>
      </dsp:txBody>
      <dsp:txXfrm rot="10800000">
        <a:off x="1034597" y="2201650"/>
        <a:ext cx="4338155" cy="23570"/>
      </dsp:txXfrm>
    </dsp:sp>
    <dsp:sp modelId="{C5839377-784F-DE4E-A73E-556BD297616C}">
      <dsp:nvSpPr>
        <dsp:cNvPr id="0" name=""/>
        <dsp:cNvSpPr/>
      </dsp:nvSpPr>
      <dsp:spPr>
        <a:xfrm>
          <a:off x="0" y="1790211"/>
          <a:ext cx="874861" cy="874861"/>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C6E2E45-1E25-B040-9F62-4B544FF5AE9A}">
      <dsp:nvSpPr>
        <dsp:cNvPr id="0" name=""/>
        <dsp:cNvSpPr/>
      </dsp:nvSpPr>
      <dsp:spPr>
        <a:xfrm rot="10800000">
          <a:off x="1019799" y="3070009"/>
          <a:ext cx="4344047" cy="43743"/>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89" tIns="76200" rIns="14224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000000"/>
              </a:solidFill>
              <a:effectLst/>
              <a:latin typeface="Cambria"/>
              <a:cs typeface="Cambria"/>
            </a:rPr>
            <a:t>Red spruce (</a:t>
          </a:r>
          <a:r>
            <a:rPr lang="en-US" sz="2000" i="1" kern="1200" dirty="0" err="1" smtClean="0">
              <a:solidFill>
                <a:srgbClr val="000000"/>
              </a:solidFill>
              <a:effectLst/>
              <a:latin typeface="Cambria"/>
              <a:cs typeface="Cambria"/>
            </a:rPr>
            <a:t>Picea</a:t>
          </a:r>
          <a:r>
            <a:rPr lang="en-US" sz="2000" i="1" kern="1200" dirty="0" smtClean="0">
              <a:solidFill>
                <a:srgbClr val="000000"/>
              </a:solidFill>
              <a:effectLst/>
              <a:latin typeface="Cambria"/>
              <a:cs typeface="Cambria"/>
            </a:rPr>
            <a:t> </a:t>
          </a:r>
          <a:r>
            <a:rPr lang="en-US" sz="2000" i="1" kern="1200" dirty="0" err="1" smtClean="0">
              <a:solidFill>
                <a:srgbClr val="000000"/>
              </a:solidFill>
              <a:effectLst/>
              <a:latin typeface="Cambria"/>
              <a:cs typeface="Cambria"/>
            </a:rPr>
            <a:t>rubens</a:t>
          </a:r>
          <a:r>
            <a:rPr lang="en-US" sz="2000" kern="1200" dirty="0" smtClean="0">
              <a:solidFill>
                <a:srgbClr val="000000"/>
              </a:solidFill>
              <a:effectLst/>
              <a:latin typeface="Cambria"/>
              <a:cs typeface="Cambria"/>
            </a:rPr>
            <a:t>)</a:t>
          </a:r>
          <a:endParaRPr lang="en-US" sz="2000" kern="1200" dirty="0">
            <a:solidFill>
              <a:srgbClr val="000000"/>
            </a:solidFill>
            <a:effectLst/>
            <a:latin typeface="Cambria"/>
            <a:cs typeface="Cambria"/>
          </a:endParaRPr>
        </a:p>
      </dsp:txBody>
      <dsp:txXfrm rot="10800000">
        <a:off x="1030735" y="3070009"/>
        <a:ext cx="4333111" cy="43743"/>
      </dsp:txXfrm>
    </dsp:sp>
    <dsp:sp modelId="{55F6F2CE-9326-894E-BD3F-3ABC5A894181}">
      <dsp:nvSpPr>
        <dsp:cNvPr id="0" name=""/>
        <dsp:cNvSpPr/>
      </dsp:nvSpPr>
      <dsp:spPr>
        <a:xfrm>
          <a:off x="0" y="2672832"/>
          <a:ext cx="874861" cy="874861"/>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DD117AD-C758-7B4D-933E-4A57032085E6}">
      <dsp:nvSpPr>
        <dsp:cNvPr id="0" name=""/>
        <dsp:cNvSpPr/>
      </dsp:nvSpPr>
      <dsp:spPr>
        <a:xfrm rot="10800000">
          <a:off x="1028705" y="3938980"/>
          <a:ext cx="4344047" cy="43743"/>
        </a:xfrm>
        <a:prstGeom prst="homePlat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89" tIns="76200" rIns="142240" bIns="76200" numCol="1" spcCol="1270" anchor="ctr" anchorCtr="0">
          <a:noAutofit/>
        </a:bodyPr>
        <a:lstStyle/>
        <a:p>
          <a:pPr lvl="0" algn="l" defTabSz="889000">
            <a:lnSpc>
              <a:spcPct val="90000"/>
            </a:lnSpc>
            <a:spcBef>
              <a:spcPct val="0"/>
            </a:spcBef>
            <a:spcAft>
              <a:spcPct val="35000"/>
            </a:spcAft>
          </a:pPr>
          <a:r>
            <a:rPr lang="en-US" sz="2000" kern="1200" dirty="0" smtClean="0">
              <a:solidFill>
                <a:srgbClr val="000000"/>
              </a:solidFill>
              <a:effectLst/>
              <a:latin typeface="Cambria"/>
              <a:cs typeface="Cambria"/>
            </a:rPr>
            <a:t>Balsam fir (</a:t>
          </a:r>
          <a:r>
            <a:rPr lang="en-US" sz="2000" i="1" kern="1200" dirty="0" err="1" smtClean="0">
              <a:solidFill>
                <a:srgbClr val="000000"/>
              </a:solidFill>
              <a:effectLst/>
              <a:latin typeface="Cambria"/>
              <a:cs typeface="Cambria"/>
            </a:rPr>
            <a:t>Abies</a:t>
          </a:r>
          <a:r>
            <a:rPr lang="en-US" sz="2000" i="1" kern="1200" dirty="0" smtClean="0">
              <a:solidFill>
                <a:srgbClr val="000000"/>
              </a:solidFill>
              <a:effectLst/>
              <a:latin typeface="Cambria"/>
              <a:cs typeface="Cambria"/>
            </a:rPr>
            <a:t> </a:t>
          </a:r>
          <a:r>
            <a:rPr lang="en-US" sz="2000" i="1" kern="1200" dirty="0" err="1" smtClean="0">
              <a:solidFill>
                <a:srgbClr val="000000"/>
              </a:solidFill>
              <a:effectLst/>
              <a:latin typeface="Cambria"/>
              <a:cs typeface="Cambria"/>
            </a:rPr>
            <a:t>balsamea</a:t>
          </a:r>
          <a:r>
            <a:rPr lang="en-US" sz="2000" kern="1200" dirty="0" smtClean="0">
              <a:solidFill>
                <a:srgbClr val="000000"/>
              </a:solidFill>
              <a:effectLst/>
              <a:latin typeface="Cambria"/>
              <a:cs typeface="Cambria"/>
            </a:rPr>
            <a:t>)</a:t>
          </a:r>
          <a:endParaRPr lang="en-US" sz="2000" kern="1200" dirty="0">
            <a:solidFill>
              <a:srgbClr val="000000"/>
            </a:solidFill>
            <a:effectLst/>
            <a:latin typeface="Cambria"/>
            <a:cs typeface="Cambria"/>
          </a:endParaRPr>
        </a:p>
      </dsp:txBody>
      <dsp:txXfrm rot="10800000">
        <a:off x="1039641" y="3938980"/>
        <a:ext cx="4333111" cy="43743"/>
      </dsp:txXfrm>
    </dsp:sp>
    <dsp:sp modelId="{09B1BF2E-A25C-A844-9976-E3D536B56E72}">
      <dsp:nvSpPr>
        <dsp:cNvPr id="0" name=""/>
        <dsp:cNvSpPr/>
      </dsp:nvSpPr>
      <dsp:spPr>
        <a:xfrm>
          <a:off x="0" y="3554658"/>
          <a:ext cx="874861" cy="874861"/>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0.68729</cdr:x>
      <cdr:y>0.36809</cdr:y>
    </cdr:from>
    <cdr:to>
      <cdr:x>0.72918</cdr:x>
      <cdr:y>0.52785</cdr:y>
    </cdr:to>
    <cdr:sp macro="" textlink="">
      <cdr:nvSpPr>
        <cdr:cNvPr id="6" name="Text Box 83"/>
        <cdr:cNvSpPr txBox="1"/>
      </cdr:nvSpPr>
      <cdr:spPr>
        <a:xfrm xmlns:a="http://schemas.openxmlformats.org/drawingml/2006/main">
          <a:off x="3770751" y="504873"/>
          <a:ext cx="229847" cy="219123"/>
        </a:xfrm>
        <a:prstGeom xmlns:a="http://schemas.openxmlformats.org/drawingml/2006/main" prst="rect">
          <a:avLst/>
        </a:prstGeom>
        <a:noFill xmlns:a="http://schemas.openxmlformats.org/drawingml/2006/main"/>
        <a:ln xmlns:a="http://schemas.openxmlformats.org/drawingml/2006/main" w="6350">
          <a:noFill/>
        </a:ln>
        <a:effectLst xmlns:a="http://schemas.openxmlformats.org/drawingml/2006/main"/>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sp>
  </cdr:relSizeAnchor>
  <cdr:relSizeAnchor xmlns:cdr="http://schemas.openxmlformats.org/drawingml/2006/chartDrawing">
    <cdr:from>
      <cdr:x>0.66667</cdr:x>
      <cdr:y>0.48577</cdr:y>
    </cdr:from>
    <cdr:to>
      <cdr:x>0.70856</cdr:x>
      <cdr:y>0.64553</cdr:y>
    </cdr:to>
    <cdr:sp macro="" textlink="">
      <cdr:nvSpPr>
        <cdr:cNvPr id="8" name="Text Box 83"/>
        <cdr:cNvSpPr txBox="1"/>
      </cdr:nvSpPr>
      <cdr:spPr>
        <a:xfrm xmlns:a="http://schemas.openxmlformats.org/drawingml/2006/main">
          <a:off x="3657600" y="666285"/>
          <a:ext cx="229847" cy="219123"/>
        </a:xfrm>
        <a:prstGeom xmlns:a="http://schemas.openxmlformats.org/drawingml/2006/main" prst="rect">
          <a:avLst/>
        </a:prstGeom>
        <a:noFill xmlns:a="http://schemas.openxmlformats.org/drawingml/2006/main"/>
        <a:ln xmlns:a="http://schemas.openxmlformats.org/drawingml/2006/main" w="6350">
          <a:noFill/>
        </a:ln>
        <a:effectLst xmlns:a="http://schemas.openxmlformats.org/drawingml/2006/main"/>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sp>
  </cdr:relSizeAnchor>
</c:userShapes>
</file>

<file path=ppt/drawings/drawing2.xml><?xml version="1.0" encoding="utf-8"?>
<c:userShapes xmlns:c="http://schemas.openxmlformats.org/drawingml/2006/chart">
  <cdr:relSizeAnchor xmlns:cdr="http://schemas.openxmlformats.org/drawingml/2006/chartDrawing">
    <cdr:from>
      <cdr:x>0.97896</cdr:x>
      <cdr:y>0</cdr:y>
    </cdr:from>
    <cdr:to>
      <cdr:x>0.98729</cdr:x>
      <cdr:y>0.25</cdr:y>
    </cdr:to>
    <cdr:sp macro="" textlink="">
      <cdr:nvSpPr>
        <cdr:cNvPr id="5" name="Text Box 4"/>
        <cdr:cNvSpPr txBox="1"/>
      </cdr:nvSpPr>
      <cdr:spPr>
        <a:xfrm xmlns:a="http://schemas.openxmlformats.org/drawingml/2006/main">
          <a:off x="5370951" y="-183225"/>
          <a:ext cx="45719"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0.8125</cdr:x>
      <cdr:y>0.69038</cdr:y>
    </cdr:from>
    <cdr:to>
      <cdr:x>0.85417</cdr:x>
      <cdr:y>0.8159</cdr:y>
    </cdr:to>
    <cdr:sp macro="" textlink="">
      <cdr:nvSpPr>
        <cdr:cNvPr id="3" name="Text Box 2"/>
        <cdr:cNvSpPr txBox="1"/>
      </cdr:nvSpPr>
      <cdr:spPr>
        <a:xfrm xmlns:a="http://schemas.openxmlformats.org/drawingml/2006/main">
          <a:off x="4457700" y="1257300"/>
          <a:ext cx="228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0.72917</cdr:x>
      <cdr:y>0.62762</cdr:y>
    </cdr:from>
    <cdr:to>
      <cdr:x>0.79167</cdr:x>
      <cdr:y>0.8159</cdr:y>
    </cdr:to>
    <cdr:sp macro="" textlink="">
      <cdr:nvSpPr>
        <cdr:cNvPr id="5" name="Text Box 4"/>
        <cdr:cNvSpPr txBox="1"/>
      </cdr:nvSpPr>
      <cdr:spPr>
        <a:xfrm xmlns:a="http://schemas.openxmlformats.org/drawingml/2006/main">
          <a:off x="4000500" y="1143000"/>
          <a:ext cx="3429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0.64583</cdr:x>
      <cdr:y>0.62762</cdr:y>
    </cdr:from>
    <cdr:to>
      <cdr:x>0.70833</cdr:x>
      <cdr:y>0.8159</cdr:y>
    </cdr:to>
    <cdr:sp macro="" textlink="">
      <cdr:nvSpPr>
        <cdr:cNvPr id="6" name="Text Box 5"/>
        <cdr:cNvSpPr txBox="1"/>
      </cdr:nvSpPr>
      <cdr:spPr>
        <a:xfrm xmlns:a="http://schemas.openxmlformats.org/drawingml/2006/main">
          <a:off x="3543300" y="1143000"/>
          <a:ext cx="3429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0.70833</cdr:x>
      <cdr:y>0.62762</cdr:y>
    </cdr:from>
    <cdr:to>
      <cdr:x>0.79167</cdr:x>
      <cdr:y>0.8159</cdr:y>
    </cdr:to>
    <cdr:sp macro="" textlink="">
      <cdr:nvSpPr>
        <cdr:cNvPr id="7" name="Text Box 6"/>
        <cdr:cNvSpPr txBox="1"/>
      </cdr:nvSpPr>
      <cdr:spPr>
        <a:xfrm xmlns:a="http://schemas.openxmlformats.org/drawingml/2006/main">
          <a:off x="3886200" y="1143000"/>
          <a:ext cx="4572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0.95833</cdr:x>
      <cdr:y>0.5</cdr:y>
    </cdr:from>
    <cdr:to>
      <cdr:x>1</cdr:x>
      <cdr:y>1</cdr:y>
    </cdr:to>
    <cdr:sp macro="" textlink="">
      <cdr:nvSpPr>
        <cdr:cNvPr id="8" name="Text Box 7"/>
        <cdr:cNvSpPr txBox="1"/>
      </cdr:nvSpPr>
      <cdr:spPr>
        <a:xfrm xmlns:a="http://schemas.openxmlformats.org/drawingml/2006/main">
          <a:off x="5370951" y="962073"/>
          <a:ext cx="2286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B32970-3497-D14A-8550-E31ED10B2F49}" type="datetimeFigureOut">
              <a:rPr lang="en-US" smtClean="0"/>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403803-8823-9E44-8A78-2C9D7A710D1F}" type="slidenum">
              <a:rPr lang="en-US" smtClean="0"/>
              <a:t>‹#›</a:t>
            </a:fld>
            <a:endParaRPr lang="en-US"/>
          </a:p>
        </p:txBody>
      </p:sp>
    </p:spTree>
    <p:extLst>
      <p:ext uri="{BB962C8B-B14F-4D97-AF65-F5344CB8AC3E}">
        <p14:creationId xmlns:p14="http://schemas.microsoft.com/office/powerpoint/2010/main" val="133751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1</a:t>
            </a:fld>
            <a:endParaRPr lang="en-US"/>
          </a:p>
        </p:txBody>
      </p:sp>
    </p:spTree>
    <p:extLst>
      <p:ext uri="{BB962C8B-B14F-4D97-AF65-F5344CB8AC3E}">
        <p14:creationId xmlns:p14="http://schemas.microsoft.com/office/powerpoint/2010/main" val="311224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for sugar</a:t>
            </a:r>
            <a:r>
              <a:rPr lang="en-US" baseline="0" dirty="0" smtClean="0"/>
              <a:t> maple at mid elevations appears fairly stable over the 32 years and the trees here do not seem to have been impacted by the 2010 late spring frost, for example. </a:t>
            </a:r>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10</a:t>
            </a:fld>
            <a:endParaRPr lang="en-US"/>
          </a:p>
        </p:txBody>
      </p:sp>
    </p:spTree>
    <p:extLst>
      <p:ext uri="{BB962C8B-B14F-4D97-AF65-F5344CB8AC3E}">
        <p14:creationId xmlns:p14="http://schemas.microsoft.com/office/powerpoint/2010/main" val="43951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a:t>
            </a:r>
            <a:r>
              <a:rPr lang="en-US" baseline="0" dirty="0" smtClean="0"/>
              <a:t> birch appears fairly stable, with growth from year to year and between plots, being quite variable. </a:t>
            </a:r>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11</a:t>
            </a:fld>
            <a:endParaRPr lang="en-US"/>
          </a:p>
        </p:txBody>
      </p:sp>
    </p:spTree>
    <p:extLst>
      <p:ext uri="{BB962C8B-B14F-4D97-AF65-F5344CB8AC3E}">
        <p14:creationId xmlns:p14="http://schemas.microsoft.com/office/powerpoint/2010/main" val="43951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you can see that red spruce</a:t>
            </a:r>
            <a:r>
              <a:rPr lang="en-US" baseline="0" dirty="0" smtClean="0"/>
              <a:t> shows protracted growth increases compared to the other species. </a:t>
            </a:r>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12</a:t>
            </a:fld>
            <a:endParaRPr lang="en-US"/>
          </a:p>
        </p:txBody>
      </p:sp>
    </p:spTree>
    <p:extLst>
      <p:ext uri="{BB962C8B-B14F-4D97-AF65-F5344CB8AC3E}">
        <p14:creationId xmlns:p14="http://schemas.microsoft.com/office/powerpoint/2010/main" val="125252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Balsam fir, on the other hand, appeared to have experienced some recent decreases in growth compared to its average for this time period.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13</a:t>
            </a:fld>
            <a:endParaRPr lang="en-US"/>
          </a:p>
        </p:txBody>
      </p:sp>
    </p:spTree>
    <p:extLst>
      <p:ext uri="{BB962C8B-B14F-4D97-AF65-F5344CB8AC3E}">
        <p14:creationId xmlns:p14="http://schemas.microsoft.com/office/powerpoint/2010/main" val="120103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all three high elevation plots, red spruce was growing relatively faster than balsam fir for the last decade or so. </a:t>
            </a:r>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14</a:t>
            </a:fld>
            <a:endParaRPr lang="en-US"/>
          </a:p>
        </p:txBody>
      </p:sp>
    </p:spTree>
    <p:extLst>
      <p:ext uri="{BB962C8B-B14F-4D97-AF65-F5344CB8AC3E}">
        <p14:creationId xmlns:p14="http://schemas.microsoft.com/office/powerpoint/2010/main" val="120103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Examining recent growth for the five years prior</a:t>
            </a:r>
            <a:r>
              <a:rPr lang="en-US" sz="1200" kern="1200" baseline="0" dirty="0" smtClean="0">
                <a:solidFill>
                  <a:schemeClr val="tx1"/>
                </a:solidFill>
                <a:effectLst/>
                <a:latin typeface="+mn-lt"/>
                <a:ea typeface="+mn-ea"/>
                <a:cs typeface="+mn-cs"/>
              </a:rPr>
              <a:t> to sampling</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from </a:t>
            </a:r>
            <a:r>
              <a:rPr lang="en-US" sz="1200" kern="1200" dirty="0" smtClean="0">
                <a:solidFill>
                  <a:schemeClr val="tx1"/>
                </a:solidFill>
                <a:effectLst/>
                <a:latin typeface="+mn-lt"/>
                <a:ea typeface="+mn-ea"/>
                <a:cs typeface="+mn-cs"/>
              </a:rPr>
              <a:t>2008-2012, red spruce had significantly higher standardized growth than sugar maple, balsam fir, and yellow birch, but not red maple. Red maple had significantly higher growth than both sugar maple and balsam fir. When we tested recent growth by species to see if recent growth differed from the mean of zero, we found that for red maple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&lt; 0.03), sugar maple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&lt; 0.002), and red spruce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&lt; 0.001) recent mean growth was significantly different from zero. Since these were standardized values, with a mean of zero for the time period 1980-2012, this indicated that both red maple and red spruce were growing better than average for this time period, while sugar maple was growing less than average, and balsam fir and yellow birch were not growing differently from their 32-year mean. </a:t>
            </a:r>
          </a:p>
          <a:p>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15</a:t>
            </a:fld>
            <a:endParaRPr lang="en-US"/>
          </a:p>
        </p:txBody>
      </p:sp>
    </p:spTree>
    <p:extLst>
      <p:ext uri="{BB962C8B-B14F-4D97-AF65-F5344CB8AC3E}">
        <p14:creationId xmlns:p14="http://schemas.microsoft.com/office/powerpoint/2010/main" val="1307687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compared red spruce growth from this study with red spruce growing at a wide range of plots in Vermont, New Hampshire, and Massachusetts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trees = 452). It is clear that red spruce growth at the Mt. Mansfield study plots correspond well with red spruce growth region-wide. It is interesting that the period of most divergent growth between Mt. Mansfield and regional red spruce is the period from roughly 1980 through 2008 – a period interspersed with a series of winter injury events that affected red spruce. The better than average growth at Mt. Mansfield relative to the regional chronology could indicate that red spruce on Mt. Mansfield were, on average, injured less than the regional norm. The similarity of response across locations and years suggests that broad-scale factors are the primary drivers of growth for red spruce, rather then more localized disturbance patterns,</a:t>
            </a:r>
            <a:r>
              <a:rPr lang="en-US" sz="1200" kern="1200" baseline="0" dirty="0" smtClean="0">
                <a:solidFill>
                  <a:schemeClr val="tx1"/>
                </a:solidFill>
                <a:effectLst/>
                <a:latin typeface="+mn-lt"/>
                <a:ea typeface="+mn-ea"/>
                <a:cs typeface="+mn-cs"/>
              </a:rPr>
              <a:t> and this is likely true with recent increases in growth, too. </a:t>
            </a:r>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16</a:t>
            </a:fld>
            <a:endParaRPr lang="en-US"/>
          </a:p>
        </p:txBody>
      </p:sp>
    </p:spTree>
    <p:extLst>
      <p:ext uri="{BB962C8B-B14F-4D97-AF65-F5344CB8AC3E}">
        <p14:creationId xmlns:p14="http://schemas.microsoft.com/office/powerpoint/2010/main" val="2546704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also compared sugar maple from this study to those species sampled from the Hubbard Brook Experimental Forest.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two chronologies were significantly related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&lt; 0.0001, adjusted R</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 0.41),</a:t>
            </a:r>
            <a:r>
              <a:rPr lang="en-US" sz="1200" kern="1200" baseline="0" dirty="0" smtClean="0">
                <a:solidFill>
                  <a:schemeClr val="tx1"/>
                </a:solidFill>
                <a:effectLst/>
                <a:latin typeface="+mn-lt"/>
                <a:ea typeface="+mn-ea"/>
                <a:cs typeface="+mn-cs"/>
              </a:rPr>
              <a:t> but s</a:t>
            </a:r>
            <a:r>
              <a:rPr lang="en-US" sz="1200" kern="1200" dirty="0" smtClean="0">
                <a:solidFill>
                  <a:schemeClr val="tx1"/>
                </a:solidFill>
                <a:effectLst/>
                <a:latin typeface="+mn-lt"/>
                <a:ea typeface="+mn-ea"/>
                <a:cs typeface="+mn-cs"/>
              </a:rPr>
              <a:t>ugar maple growing in HBEF had significantly higher growth than those at Mt. Mansfield.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After 1982, the two chronologies were not significantly different in any year</a:t>
            </a:r>
            <a:r>
              <a:rPr lang="en-US" sz="1200" kern="1200" baseline="0" dirty="0" smtClean="0">
                <a:solidFill>
                  <a:schemeClr val="tx1"/>
                </a:solidFill>
                <a:effectLst/>
                <a:latin typeface="+mn-lt"/>
                <a:ea typeface="+mn-ea"/>
                <a:cs typeface="+mn-cs"/>
              </a:rPr>
              <a:t> and both</a:t>
            </a:r>
            <a:r>
              <a:rPr lang="en-US" sz="1200" kern="1200" dirty="0" smtClean="0">
                <a:solidFill>
                  <a:schemeClr val="tx1"/>
                </a:solidFill>
                <a:effectLst/>
                <a:latin typeface="+mn-lt"/>
                <a:ea typeface="+mn-ea"/>
                <a:cs typeface="+mn-cs"/>
              </a:rPr>
              <a:t> chronologies show a decline in growth in the late 1980’s, which aligns with other reports of sugar maple declines in BAI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coincide</a:t>
            </a:r>
            <a:r>
              <a:rPr lang="en-US" sz="1200" kern="1200" baseline="0" dirty="0" smtClean="0">
                <a:solidFill>
                  <a:schemeClr val="tx1"/>
                </a:solidFill>
                <a:effectLst/>
                <a:latin typeface="+mn-lt"/>
                <a:ea typeface="+mn-ea"/>
                <a:cs typeface="+mn-cs"/>
              </a:rPr>
              <a:t>d </a:t>
            </a:r>
            <a:r>
              <a:rPr lang="en-US" sz="1200" kern="1200" dirty="0" smtClean="0">
                <a:solidFill>
                  <a:schemeClr val="tx1"/>
                </a:solidFill>
                <a:effectLst/>
                <a:latin typeface="+mn-lt"/>
                <a:ea typeface="+mn-ea"/>
                <a:cs typeface="+mn-cs"/>
              </a:rPr>
              <a:t>with a period of regional decline for the species that was attributed to the combined effects of acid deposition-induced Ca depletion and the influences of various secondary stressor.</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17</a:t>
            </a:fld>
            <a:endParaRPr lang="en-US"/>
          </a:p>
        </p:txBody>
      </p:sp>
    </p:spTree>
    <p:extLst>
      <p:ext uri="{BB962C8B-B14F-4D97-AF65-F5344CB8AC3E}">
        <p14:creationId xmlns:p14="http://schemas.microsoft.com/office/powerpoint/2010/main" val="254670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yellow birch the similarity of growth relationships between Mt. Mansfield and HBEF was not as strong as for the red spruce and sugar maple chronologies, though the yellow birch chronologies were still significantly related. One possible reason for the weaker relationship between Mt. Mansfield and HBEF yellow birch compared to that detected for sugar maple could be the lower sample size for birch. A small sample size and limited spatial scale results in chronologies that can be more dominated by local forces.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we had relatively few trees for the yellow birch chronology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 34), the lack of relationship with yellow birch growing at HBEF may indicate that the former chronology was driven by site-specific factors (also evident by the large standard error bars around the means which indicate large variation in response among trees and watersheds). While yellow birch in this study contained a high degree of between-watershed and between-year variation, the trees have remained fairly constant in their growth over time at Mt. Mansfield and when compared to HBEF.</a:t>
            </a:r>
          </a:p>
          <a:p>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18</a:t>
            </a:fld>
            <a:endParaRPr lang="en-US"/>
          </a:p>
        </p:txBody>
      </p:sp>
    </p:spTree>
    <p:extLst>
      <p:ext uri="{BB962C8B-B14F-4D97-AF65-F5344CB8AC3E}">
        <p14:creationId xmlns:p14="http://schemas.microsoft.com/office/powerpoint/2010/main" val="2546704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timing of maximum growth also varied among the species, with sugar maple and yellow birch growing best in the 1960s-80s, and red spruce and red maple showing the greatest growth only very recently.</a:t>
            </a:r>
            <a:r>
              <a:rPr lang="en-US" sz="1200" kern="1200" baseline="0" dirty="0" smtClean="0">
                <a:solidFill>
                  <a:schemeClr val="tx1"/>
                </a:solidFill>
                <a:effectLst/>
                <a:latin typeface="+mn-lt"/>
                <a:ea typeface="+mn-ea"/>
                <a:cs typeface="+mn-cs"/>
              </a:rPr>
              <a:t> For the 5 years preceding collection</a:t>
            </a:r>
            <a:r>
              <a:rPr lang="en-US" sz="1200" kern="1200" dirty="0" smtClean="0">
                <a:solidFill>
                  <a:schemeClr val="tx1"/>
                </a:solidFill>
                <a:effectLst/>
                <a:latin typeface="+mn-lt"/>
                <a:ea typeface="+mn-ea"/>
                <a:cs typeface="+mn-cs"/>
              </a:rPr>
              <a:t>, red spruce and red maple were growing significantly better, balsam fir and yellow birch were growing same, and sugar maple growing significantly worse than species-specific means since 1980.In contrast to the major document decline reported for the 1970s and 1980s, red spruce had the highest growth that has occurred in the last 100 years.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Comparisons of growth patterns for Mt. Mansfield to datasets from elsewhere suggest that, at least for some species, growth at Mt Mansfield was similar to regional trends.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403803-8823-9E44-8A78-2C9D7A710D1F}" type="slidenum">
              <a:rPr lang="en-US" smtClean="0"/>
              <a:t>19</a:t>
            </a:fld>
            <a:endParaRPr lang="en-US"/>
          </a:p>
        </p:txBody>
      </p:sp>
    </p:spTree>
    <p:extLst>
      <p:ext uri="{BB962C8B-B14F-4D97-AF65-F5344CB8AC3E}">
        <p14:creationId xmlns:p14="http://schemas.microsoft.com/office/powerpoint/2010/main" val="21943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tree species in Vermont have experienced growth declines, decreased vigor, and increased mortality in recent decades.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Well-documented health and productivity declines of red spruce and sugar maple have</a:t>
            </a:r>
            <a:r>
              <a:rPr lang="en-US" sz="1200" kern="1200" baseline="0" dirty="0" smtClean="0">
                <a:solidFill>
                  <a:schemeClr val="tx1"/>
                </a:solidFill>
                <a:effectLst/>
                <a:latin typeface="+mn-lt"/>
                <a:ea typeface="+mn-ea"/>
                <a:cs typeface="+mn-cs"/>
              </a:rPr>
              <a:t> been</a:t>
            </a:r>
            <a:r>
              <a:rPr lang="en-US" sz="1200" kern="1200" dirty="0" smtClean="0">
                <a:solidFill>
                  <a:schemeClr val="tx1"/>
                </a:solidFill>
                <a:effectLst/>
                <a:latin typeface="+mn-lt"/>
                <a:ea typeface="+mn-ea"/>
                <a:cs typeface="+mn-cs"/>
              </a:rPr>
              <a:t> associated with anthropogenic acidic deposition and associated calcium depletion. However, other species are notable as being stable</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only exhibiting periods of limited decline. There</a:t>
            </a:r>
            <a:r>
              <a:rPr lang="en-US" sz="1200" kern="1200" baseline="0" dirty="0" smtClean="0">
                <a:solidFill>
                  <a:schemeClr val="tx1"/>
                </a:solidFill>
                <a:effectLst/>
                <a:latin typeface="+mn-lt"/>
                <a:ea typeface="+mn-ea"/>
                <a:cs typeface="+mn-cs"/>
              </a:rPr>
              <a:t> are is also indication that some species, even those like red spruce that had undergone long periods of decline, maybe experiencing a novel growth surge. </a:t>
            </a:r>
            <a:r>
              <a:rPr lang="en-US" sz="1200" kern="1200" dirty="0" smtClean="0">
                <a:solidFill>
                  <a:schemeClr val="tx1"/>
                </a:solidFill>
                <a:effectLst/>
                <a:latin typeface="+mn-lt"/>
                <a:ea typeface="+mn-ea"/>
                <a:cs typeface="+mn-cs"/>
              </a:rPr>
              <a:t>Added to this uncertainty</a:t>
            </a:r>
            <a:r>
              <a:rPr lang="en-US" sz="1200" kern="1200" baseline="0" dirty="0" smtClean="0">
                <a:solidFill>
                  <a:schemeClr val="tx1"/>
                </a:solidFill>
                <a:effectLst/>
                <a:latin typeface="+mn-lt"/>
                <a:ea typeface="+mn-ea"/>
                <a:cs typeface="+mn-cs"/>
              </a:rPr>
              <a:t> in forest response, the region </a:t>
            </a:r>
            <a:r>
              <a:rPr lang="en-US" sz="1200" kern="1200" dirty="0" smtClean="0">
                <a:solidFill>
                  <a:schemeClr val="tx1"/>
                </a:solidFill>
                <a:effectLst/>
                <a:latin typeface="+mn-lt"/>
                <a:ea typeface="+mn-ea"/>
                <a:cs typeface="+mn-cs"/>
              </a:rPr>
              <a:t>is experiencing changes in climate</a:t>
            </a:r>
            <a:r>
              <a:rPr lang="en-US" sz="1200" kern="1200" baseline="0" dirty="0" smtClean="0">
                <a:solidFill>
                  <a:schemeClr val="tx1"/>
                </a:solidFill>
                <a:effectLst/>
                <a:latin typeface="+mn-lt"/>
                <a:ea typeface="+mn-ea"/>
                <a:cs typeface="+mn-cs"/>
              </a:rPr>
              <a:t> that falls on a backdrop of other human-induced disturbances to our forests, such as acid deposition and deforestation.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2</a:t>
            </a:fld>
            <a:endParaRPr lang="en-US"/>
          </a:p>
        </p:txBody>
      </p:sp>
    </p:spTree>
    <p:extLst>
      <p:ext uri="{BB962C8B-B14F-4D97-AF65-F5344CB8AC3E}">
        <p14:creationId xmlns:p14="http://schemas.microsoft.com/office/powerpoint/2010/main" val="428557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Mean BAI (± standard error [SE] of the mean) per species per elevational band from 1895-2012, with the number of trees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contributing to the mean (sample depth) on the z-axis.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depicts possible causes for some of the changes in growth due to biotic and abiotic factors based on available data. Some of the factors that may have contributed to low growth in a given year are speculative, based on synchronous declines across plots for a species and known defoliation or stress events in the region for that time period (i.e., based on published research in the region or annual reports and over-flight images produced by Vermont Agency of Natural Resources Department of Forest Parks &amp; Recreation). Comparisons of the chronologies depicted in Figure 3 highlight that the five species often experienced changes in growth that were either species- or elevation-specific. As a preliminary assessment of possible causes of the more obvious deviations in growth, we compared the timing of these changes to historic forest health data. For example, sugar maple at low elevation had low growth in 2010 possibly due to the late spring frost that occurred that year in May (</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in Figure 3) (Vermont Agency of Natural Resources Department of Forest Parks &amp; Recreation 2010, </a:t>
            </a:r>
            <a:r>
              <a:rPr lang="en-US" sz="1200" kern="1200" dirty="0" err="1" smtClean="0">
                <a:solidFill>
                  <a:schemeClr val="tx1"/>
                </a:solidFill>
                <a:effectLst/>
                <a:latin typeface="+mn-lt"/>
                <a:ea typeface="+mn-ea"/>
                <a:cs typeface="+mn-cs"/>
              </a:rPr>
              <a:t>Hufkens</a:t>
            </a:r>
            <a:r>
              <a:rPr lang="en-US" sz="1200" kern="1200" dirty="0" smtClean="0">
                <a:solidFill>
                  <a:schemeClr val="tx1"/>
                </a:solidFill>
                <a:effectLst/>
                <a:latin typeface="+mn-lt"/>
                <a:ea typeface="+mn-ea"/>
                <a:cs typeface="+mn-cs"/>
              </a:rPr>
              <a:t> et al. 2012), while this decrease in growth was not as dramatic for sugar maple at mid elevation. This aligns with the elevational patterns associated with the spring frost in 2010: the most severe frost damage occurred at 573 ± 157 m </a:t>
            </a:r>
            <a:r>
              <a:rPr lang="en-US" sz="1200" kern="1200" dirty="0" err="1" smtClean="0">
                <a:solidFill>
                  <a:schemeClr val="tx1"/>
                </a:solidFill>
                <a:effectLst/>
                <a:latin typeface="+mn-lt"/>
                <a:ea typeface="+mn-ea"/>
                <a:cs typeface="+mn-cs"/>
              </a:rPr>
              <a:t>asl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Hufkens</a:t>
            </a:r>
            <a:r>
              <a:rPr lang="en-US" sz="1200" kern="1200" dirty="0" smtClean="0">
                <a:solidFill>
                  <a:schemeClr val="tx1"/>
                </a:solidFill>
                <a:effectLst/>
                <a:latin typeface="+mn-lt"/>
                <a:ea typeface="+mn-ea"/>
                <a:cs typeface="+mn-cs"/>
              </a:rPr>
              <a:t> et al. 2012), which is below our mid elevational zone (760-880 m). While yellow birch may have been affected by this frost (</a:t>
            </a:r>
            <a:r>
              <a:rPr lang="en-US" sz="1200" kern="1200" dirty="0" err="1" smtClean="0">
                <a:solidFill>
                  <a:schemeClr val="tx1"/>
                </a:solidFill>
                <a:effectLst/>
                <a:latin typeface="+mn-lt"/>
                <a:ea typeface="+mn-ea"/>
                <a:cs typeface="+mn-cs"/>
              </a:rPr>
              <a:t>Hufkens</a:t>
            </a:r>
            <a:r>
              <a:rPr lang="en-US" sz="1200" kern="1200" dirty="0" smtClean="0">
                <a:solidFill>
                  <a:schemeClr val="tx1"/>
                </a:solidFill>
                <a:effectLst/>
                <a:latin typeface="+mn-lt"/>
                <a:ea typeface="+mn-ea"/>
                <a:cs typeface="+mn-cs"/>
              </a:rPr>
              <a:t> et al. 2012), deceases in growth were not as uniform across plots as we see in sugar maple at low elevation, most likely as these trees were above the band of highest frost damage and because leaf expansion in yellow birch occurs after sugar maple (</a:t>
            </a:r>
            <a:r>
              <a:rPr lang="en-US" sz="1200" kern="1200" dirty="0" err="1" smtClean="0">
                <a:solidFill>
                  <a:schemeClr val="tx1"/>
                </a:solidFill>
                <a:effectLst/>
                <a:latin typeface="+mn-lt"/>
                <a:ea typeface="+mn-ea"/>
                <a:cs typeface="+mn-cs"/>
              </a:rPr>
              <a:t>Hufkens</a:t>
            </a:r>
            <a:r>
              <a:rPr lang="en-US" sz="1200" kern="1200" dirty="0" smtClean="0">
                <a:solidFill>
                  <a:schemeClr val="tx1"/>
                </a:solidFill>
                <a:effectLst/>
                <a:latin typeface="+mn-lt"/>
                <a:ea typeface="+mn-ea"/>
                <a:cs typeface="+mn-cs"/>
              </a:rPr>
              <a:t> et al. 2012).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some species, such as sugar maple at low elevation, the repeated stress of abiotic and biotic factors in succession may help explain prolonged growth declines. Sugar maple at both low and mid elevations appears to have somewhat reduced growth. Although growth measurements reported here for sugar maple are low compared to the other target species, they are not atypical when compared to other dendrochronological studies in eastern North America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Evaluation of sample depth illustrates differences among the species and elevations. At high elevation, red spruce and balsam fir had similar sample depths, with both species maintaining half of the trees contributing to the mean in the early 1930s. In 1895, red spruce retained less than 1% of the trees used for this study; balsam fir had none. In 1895 at mid elevation, however, red spruce preserved ~65% of the trees contributing to the mean, while for yellow birch and sugar maple it was only 12%. In contrast, in 1895 at low elevation, red spruce retained 4% of trees, while for red maple and sugar maple it was less than 1%. </a:t>
            </a:r>
          </a:p>
          <a:p>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22</a:t>
            </a:fld>
            <a:endParaRPr lang="en-US"/>
          </a:p>
        </p:txBody>
      </p:sp>
    </p:spTree>
    <p:extLst>
      <p:ext uri="{BB962C8B-B14F-4D97-AF65-F5344CB8AC3E}">
        <p14:creationId xmlns:p14="http://schemas.microsoft.com/office/powerpoint/2010/main" val="4025155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Mean (± SE) basal area increment (BAI, cm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solid line) per species per elevational zone (low &lt; 760, mid 760-880, and high &gt; 880 m </a:t>
            </a:r>
            <a:r>
              <a:rPr lang="en-US" sz="1200" kern="1200" dirty="0" err="1" smtClean="0">
                <a:solidFill>
                  <a:schemeClr val="tx1"/>
                </a:solidFill>
                <a:effectLst/>
                <a:latin typeface="+mn-lt"/>
                <a:ea typeface="+mn-ea"/>
                <a:cs typeface="+mn-cs"/>
              </a:rPr>
              <a:t>asl</a:t>
            </a:r>
            <a:r>
              <a:rPr lang="en-US" sz="1200" kern="1200" dirty="0" smtClean="0">
                <a:solidFill>
                  <a:schemeClr val="tx1"/>
                </a:solidFill>
                <a:effectLst/>
                <a:latin typeface="+mn-lt"/>
                <a:ea typeface="+mn-ea"/>
                <a:cs typeface="+mn-cs"/>
              </a:rPr>
              <a:t>) from 1895-2012. Number of trees contributing the mean shown with dashed line. Symbols represent abiotic and biotic stresses that were reported for the region and may help explain growth declines in given years (</a:t>
            </a:r>
            <a:r>
              <a:rPr lang="en-US" sz="1200" kern="1200" dirty="0" err="1" smtClean="0">
                <a:solidFill>
                  <a:schemeClr val="tx1"/>
                </a:solidFill>
                <a:effectLst/>
                <a:latin typeface="+mn-lt"/>
                <a:ea typeface="+mn-ea"/>
                <a:cs typeface="+mn-cs"/>
              </a:rPr>
              <a:t>Dupigny</a:t>
            </a:r>
            <a:r>
              <a:rPr lang="en-US" sz="1200" kern="1200" dirty="0" smtClean="0">
                <a:solidFill>
                  <a:schemeClr val="tx1"/>
                </a:solidFill>
                <a:effectLst/>
                <a:latin typeface="+mn-lt"/>
                <a:ea typeface="+mn-ea"/>
                <a:cs typeface="+mn-cs"/>
              </a:rPr>
              <a:t>-Giroux 1999, Lazarus et al. 2004, </a:t>
            </a:r>
            <a:r>
              <a:rPr lang="en-US" sz="1200" kern="1200" dirty="0" err="1" smtClean="0">
                <a:solidFill>
                  <a:schemeClr val="tx1"/>
                </a:solidFill>
                <a:effectLst/>
                <a:latin typeface="+mn-lt"/>
                <a:ea typeface="+mn-ea"/>
                <a:cs typeface="+mn-cs"/>
              </a:rPr>
              <a:t>Hufkens</a:t>
            </a:r>
            <a:r>
              <a:rPr lang="en-US" sz="1200" kern="1200" dirty="0" smtClean="0">
                <a:solidFill>
                  <a:schemeClr val="tx1"/>
                </a:solidFill>
                <a:effectLst/>
                <a:latin typeface="+mn-lt"/>
                <a:ea typeface="+mn-ea"/>
                <a:cs typeface="+mn-cs"/>
              </a:rPr>
              <a:t> et al. 2012, Vermont Agency of Natural Resources Department of Forest Parks &amp; Recreation 2013).</a:t>
            </a:r>
          </a:p>
          <a:p>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23</a:t>
            </a:fld>
            <a:endParaRPr lang="en-US"/>
          </a:p>
        </p:txBody>
      </p:sp>
    </p:spTree>
    <p:extLst>
      <p:ext uri="{BB962C8B-B14F-4D97-AF65-F5344CB8AC3E}">
        <p14:creationId xmlns:p14="http://schemas.microsoft.com/office/powerpoint/2010/main" val="87455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overall goal of this project was to assess recent patterns and trends in forest growth on the VMC long-term study site located in Mt. Mansfield State Forest,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using xylem growth measurements for five key forest tree species: sugar maple, red maple, yellow birch, red spruce, and balsam fir. The</a:t>
            </a:r>
            <a:r>
              <a:rPr lang="en-US" sz="1200" kern="1200" baseline="0" dirty="0" smtClean="0">
                <a:solidFill>
                  <a:schemeClr val="tx1"/>
                </a:solidFill>
                <a:effectLst/>
                <a:latin typeface="+mn-lt"/>
                <a:ea typeface="+mn-ea"/>
                <a:cs typeface="+mn-cs"/>
              </a:rPr>
              <a:t> methods and results I’m presenting here is one part of the overall project.</a:t>
            </a:r>
            <a:endParaRPr lang="en-US" dirty="0"/>
          </a:p>
        </p:txBody>
      </p:sp>
      <p:sp>
        <p:nvSpPr>
          <p:cNvPr id="4" name="Slide Number Placeholder 3"/>
          <p:cNvSpPr>
            <a:spLocks noGrp="1"/>
          </p:cNvSpPr>
          <p:nvPr>
            <p:ph type="sldNum" sz="quarter" idx="10"/>
          </p:nvPr>
        </p:nvSpPr>
        <p:spPr/>
        <p:txBody>
          <a:bodyPr/>
          <a:lstStyle/>
          <a:p>
            <a:fld id="{741A934A-41BE-7E43-8D9E-1559D874ABBE}" type="slidenum">
              <a:rPr lang="en-US" smtClean="0"/>
              <a:t>3</a:t>
            </a:fld>
            <a:endParaRPr lang="en-US"/>
          </a:p>
        </p:txBody>
      </p:sp>
    </p:spTree>
    <p:extLst>
      <p:ext uri="{BB962C8B-B14F-4D97-AF65-F5344CB8AC3E}">
        <p14:creationId xmlns:p14="http://schemas.microsoft.com/office/powerpoint/2010/main" val="109965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Elevational transects were set up in three of the four watersheds on Mt. Mansfield: Brown’s River, Stevensville Brook, and Ranch Brook. No transect was established in the fourth watershed because this area has experienced anthropogenic disturbance associated with a commercial ski area. </a:t>
            </a:r>
            <a:endParaRPr lang="en-US" dirty="0"/>
          </a:p>
        </p:txBody>
      </p:sp>
      <p:sp>
        <p:nvSpPr>
          <p:cNvPr id="4" name="Slide Number Placeholder 3"/>
          <p:cNvSpPr>
            <a:spLocks noGrp="1"/>
          </p:cNvSpPr>
          <p:nvPr>
            <p:ph type="sldNum" sz="quarter" idx="10"/>
          </p:nvPr>
        </p:nvSpPr>
        <p:spPr/>
        <p:txBody>
          <a:bodyPr/>
          <a:lstStyle/>
          <a:p>
            <a:fld id="{741A934A-41BE-7E43-8D9E-1559D874ABBE}" type="slidenum">
              <a:rPr lang="en-US" smtClean="0"/>
              <a:t>4</a:t>
            </a:fld>
            <a:endParaRPr lang="en-US"/>
          </a:p>
        </p:txBody>
      </p:sp>
    </p:spTree>
    <p:extLst>
      <p:ext uri="{BB962C8B-B14F-4D97-AF65-F5344CB8AC3E}">
        <p14:creationId xmlns:p14="http://schemas.microsoft.com/office/powerpoint/2010/main" val="123734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Along each transect, 3</a:t>
            </a:r>
            <a:r>
              <a:rPr lang="en-US" sz="1200" kern="1200" baseline="0" dirty="0" smtClean="0">
                <a:solidFill>
                  <a:schemeClr val="tx1"/>
                </a:solidFill>
                <a:effectLst/>
                <a:latin typeface="+mn-lt"/>
                <a:ea typeface="+mn-ea"/>
                <a:cs typeface="+mn-cs"/>
              </a:rPr>
              <a:t> plots were selected at different elevations. </a:t>
            </a:r>
            <a:r>
              <a:rPr lang="en-US" sz="1200" kern="1200" dirty="0" smtClean="0">
                <a:solidFill>
                  <a:schemeClr val="tx1"/>
                </a:solidFill>
                <a:effectLst/>
                <a:latin typeface="+mn-lt"/>
                <a:ea typeface="+mn-ea"/>
                <a:cs typeface="+mn-cs"/>
              </a:rPr>
              <a:t>At low elevations, we sampled red maple, sugar maple, and red spruce; at mid elevations we sampled, sugar maple, yellow birch, and red spruce; and at high elevations we sampled red spruce and balsam fir. A</a:t>
            </a:r>
            <a:r>
              <a:rPr lang="en-US" sz="1200" kern="1200" baseline="0" dirty="0" smtClean="0">
                <a:solidFill>
                  <a:schemeClr val="tx1"/>
                </a:solidFill>
                <a:effectLst/>
                <a:latin typeface="+mn-lt"/>
                <a:ea typeface="+mn-ea"/>
                <a:cs typeface="+mn-cs"/>
              </a:rPr>
              <a:t> minimum of 12 trees per species per plot were selected.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1A934A-41BE-7E43-8D9E-1559D874ABBE}" type="slidenum">
              <a:rPr lang="en-US" smtClean="0"/>
              <a:t>5</a:t>
            </a:fld>
            <a:endParaRPr lang="en-US"/>
          </a:p>
        </p:txBody>
      </p:sp>
    </p:spTree>
    <p:extLst>
      <p:ext uri="{BB962C8B-B14F-4D97-AF65-F5344CB8AC3E}">
        <p14:creationId xmlns:p14="http://schemas.microsoft.com/office/powerpoint/2010/main" val="340842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selected 265 trees were increment cored following standard dendrochronological techniques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fall of 2012. Linear measurements</a:t>
            </a:r>
            <a:r>
              <a:rPr lang="en-US" sz="1200" kern="1200" baseline="0" dirty="0" smtClean="0">
                <a:solidFill>
                  <a:schemeClr val="tx1"/>
                </a:solidFill>
                <a:effectLst/>
                <a:latin typeface="+mn-lt"/>
                <a:ea typeface="+mn-ea"/>
                <a:cs typeface="+mn-cs"/>
              </a:rPr>
              <a:t> of radial growth were converted into basal area increment. </a:t>
            </a:r>
            <a:r>
              <a:rPr lang="en-US" sz="1200" kern="1200" dirty="0" smtClean="0">
                <a:solidFill>
                  <a:schemeClr val="tx1"/>
                </a:solidFill>
                <a:effectLst/>
                <a:latin typeface="+mn-lt"/>
                <a:ea typeface="+mn-ea"/>
                <a:cs typeface="+mn-cs"/>
              </a:rPr>
              <a:t>To compare</a:t>
            </a:r>
            <a:r>
              <a:rPr lang="en-US" sz="1200" kern="1200" baseline="0" dirty="0" smtClean="0">
                <a:solidFill>
                  <a:schemeClr val="tx1"/>
                </a:solidFill>
                <a:effectLst/>
                <a:latin typeface="+mn-lt"/>
                <a:ea typeface="+mn-ea"/>
                <a:cs typeface="+mn-cs"/>
              </a:rPr>
              <a:t> across species, </a:t>
            </a:r>
            <a:r>
              <a:rPr lang="en-US" sz="1200" kern="1200" dirty="0" smtClean="0">
                <a:solidFill>
                  <a:schemeClr val="tx1"/>
                </a:solidFill>
                <a:effectLst/>
                <a:latin typeface="+mn-lt"/>
                <a:ea typeface="+mn-ea"/>
                <a:cs typeface="+mn-cs"/>
              </a:rPr>
              <a:t>mean BAI per species per plot was converted to a standard score (Z-score)</a:t>
            </a:r>
            <a:r>
              <a:rPr lang="en-US" sz="1200" kern="1200" baseline="0" dirty="0" smtClean="0">
                <a:solidFill>
                  <a:schemeClr val="tx1"/>
                </a:solidFill>
                <a:effectLst/>
                <a:latin typeface="+mn-lt"/>
                <a:ea typeface="+mn-ea"/>
                <a:cs typeface="+mn-cs"/>
              </a:rPr>
              <a:t> using species-specific plot mean and </a:t>
            </a:r>
            <a:r>
              <a:rPr lang="en-US" sz="1200" kern="1200" baseline="0" dirty="0" err="1" smtClean="0">
                <a:solidFill>
                  <a:schemeClr val="tx1"/>
                </a:solidFill>
                <a:effectLst/>
                <a:latin typeface="+mn-lt"/>
                <a:ea typeface="+mn-ea"/>
                <a:cs typeface="+mn-cs"/>
              </a:rPr>
              <a:t>sd</a:t>
            </a:r>
            <a:r>
              <a:rPr lang="en-US" sz="1200" kern="1200" baseline="0" dirty="0" smtClean="0">
                <a:solidFill>
                  <a:schemeClr val="tx1"/>
                </a:solidFill>
                <a:effectLst/>
                <a:latin typeface="+mn-lt"/>
                <a:ea typeface="+mn-ea"/>
                <a:cs typeface="+mn-cs"/>
              </a:rPr>
              <a:t> for the focus period, 1980-2012. </a:t>
            </a:r>
            <a:r>
              <a:rPr lang="en-US" sz="1200" kern="1200" dirty="0" smtClean="0">
                <a:solidFill>
                  <a:schemeClr val="tx1"/>
                </a:solidFill>
                <a:effectLst/>
                <a:latin typeface="+mn-lt"/>
                <a:ea typeface="+mn-ea"/>
                <a:cs typeface="+mn-cs"/>
              </a:rPr>
              <a:t>An additional benefit of this standardization technique is that it allows easy visualization of positive and negative growth trends relative to the species’ average growth at that site. </a:t>
            </a:r>
          </a:p>
        </p:txBody>
      </p:sp>
      <p:sp>
        <p:nvSpPr>
          <p:cNvPr id="4" name="Slide Number Placeholder 3"/>
          <p:cNvSpPr>
            <a:spLocks noGrp="1"/>
          </p:cNvSpPr>
          <p:nvPr>
            <p:ph type="sldNum" sz="quarter" idx="10"/>
          </p:nvPr>
        </p:nvSpPr>
        <p:spPr/>
        <p:txBody>
          <a:bodyPr/>
          <a:lstStyle/>
          <a:p>
            <a:fld id="{3C403803-8823-9E44-8A78-2C9D7A710D1F}" type="slidenum">
              <a:rPr lang="en-US" smtClean="0"/>
              <a:t>6</a:t>
            </a:fld>
            <a:endParaRPr lang="en-US"/>
          </a:p>
        </p:txBody>
      </p:sp>
    </p:spTree>
    <p:extLst>
      <p:ext uri="{BB962C8B-B14F-4D97-AF65-F5344CB8AC3E}">
        <p14:creationId xmlns:p14="http://schemas.microsoft.com/office/powerpoint/2010/main" val="107629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is the standardized BAI data from the low elevation plots. </a:t>
            </a:r>
            <a:r>
              <a:rPr lang="en-US" sz="1200" kern="1200" dirty="0" smtClean="0">
                <a:solidFill>
                  <a:schemeClr val="tx1"/>
                </a:solidFill>
                <a:effectLst/>
                <a:latin typeface="+mn-lt"/>
                <a:ea typeface="+mn-ea"/>
                <a:cs typeface="+mn-cs"/>
              </a:rPr>
              <a:t>Sugar maple low elevation began with higher than average growth in the 1980s and had below-average growth by the end of the chronology.</a:t>
            </a:r>
            <a:r>
              <a:rPr lang="en-US" dirty="0" smtClean="0">
                <a:effectLst/>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Sugar</a:t>
            </a:r>
            <a:r>
              <a:rPr lang="en-US" sz="1200" kern="1200" baseline="0" dirty="0" smtClean="0">
                <a:solidFill>
                  <a:schemeClr val="tx1"/>
                </a:solidFill>
                <a:effectLst/>
                <a:latin typeface="+mn-lt"/>
                <a:ea typeface="+mn-ea"/>
                <a:cs typeface="+mn-cs"/>
              </a:rPr>
              <a:t> maple appeared to be affected by a number of abiotic and biotic </a:t>
            </a:r>
            <a:r>
              <a:rPr lang="en-US" sz="1200" kern="1200" baseline="0" dirty="0" err="1" smtClean="0">
                <a:solidFill>
                  <a:schemeClr val="tx1"/>
                </a:solidFill>
                <a:effectLst/>
                <a:latin typeface="+mn-lt"/>
                <a:ea typeface="+mn-ea"/>
                <a:cs typeface="+mn-cs"/>
              </a:rPr>
              <a:t>stressers</a:t>
            </a:r>
            <a:r>
              <a:rPr lang="en-US" sz="1200" kern="1200" baseline="0" dirty="0" smtClean="0">
                <a:solidFill>
                  <a:schemeClr val="tx1"/>
                </a:solidFill>
                <a:effectLst/>
                <a:latin typeface="+mn-lt"/>
                <a:ea typeface="+mn-ea"/>
                <a:cs typeface="+mn-cs"/>
              </a:rPr>
              <a:t> that we looked at. For example, </a:t>
            </a:r>
            <a:r>
              <a:rPr lang="en-US" sz="1200" kern="1200" dirty="0" smtClean="0">
                <a:solidFill>
                  <a:schemeClr val="tx1"/>
                </a:solidFill>
                <a:effectLst/>
                <a:latin typeface="+mn-lt"/>
                <a:ea typeface="+mn-ea"/>
                <a:cs typeface="+mn-cs"/>
              </a:rPr>
              <a:t>we see a downturn in growth coincident with the late spring frost in May 2010 that affected sugar maple at low elevation, but not as dramatically at mid elevation for either sugar maple or yellow birch. </a:t>
            </a:r>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7</a:t>
            </a:fld>
            <a:endParaRPr lang="en-US"/>
          </a:p>
        </p:txBody>
      </p:sp>
    </p:spTree>
    <p:extLst>
      <p:ext uri="{BB962C8B-B14F-4D97-AF65-F5344CB8AC3E}">
        <p14:creationId xmlns:p14="http://schemas.microsoft.com/office/powerpoint/2010/main" val="253477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all three low elevation plots where red maple was sampled, standardized growth was around the mean in 1980, but above the mean by 2012 (&gt; 2 standard deviations above the mean). </a:t>
            </a:r>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8</a:t>
            </a:fld>
            <a:endParaRPr lang="en-US"/>
          </a:p>
        </p:txBody>
      </p:sp>
    </p:spTree>
    <p:extLst>
      <p:ext uri="{BB962C8B-B14F-4D97-AF65-F5344CB8AC3E}">
        <p14:creationId xmlns:p14="http://schemas.microsoft.com/office/powerpoint/2010/main" val="253477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red spruce, standardized growth began below the mean in 1980 and finished well above it in 2012  -- this</a:t>
            </a:r>
            <a:r>
              <a:rPr lang="en-US" sz="1200" kern="1200" baseline="0" dirty="0" smtClean="0">
                <a:solidFill>
                  <a:schemeClr val="tx1"/>
                </a:solidFill>
                <a:effectLst/>
                <a:latin typeface="+mn-lt"/>
                <a:ea typeface="+mn-ea"/>
                <a:cs typeface="+mn-cs"/>
              </a:rPr>
              <a:t> trend was obvious for all 9 red spruce plots regardless of elevation. </a:t>
            </a:r>
            <a:endParaRPr lang="en-US" dirty="0"/>
          </a:p>
        </p:txBody>
      </p:sp>
      <p:sp>
        <p:nvSpPr>
          <p:cNvPr id="4" name="Slide Number Placeholder 3"/>
          <p:cNvSpPr>
            <a:spLocks noGrp="1"/>
          </p:cNvSpPr>
          <p:nvPr>
            <p:ph type="sldNum" sz="quarter" idx="10"/>
          </p:nvPr>
        </p:nvSpPr>
        <p:spPr/>
        <p:txBody>
          <a:bodyPr/>
          <a:lstStyle/>
          <a:p>
            <a:fld id="{3C403803-8823-9E44-8A78-2C9D7A710D1F}" type="slidenum">
              <a:rPr lang="en-US" smtClean="0"/>
              <a:t>9</a:t>
            </a:fld>
            <a:endParaRPr lang="en-US"/>
          </a:p>
        </p:txBody>
      </p:sp>
    </p:spTree>
    <p:extLst>
      <p:ext uri="{BB962C8B-B14F-4D97-AF65-F5344CB8AC3E}">
        <p14:creationId xmlns:p14="http://schemas.microsoft.com/office/powerpoint/2010/main" val="253477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7BC58F-7C1B-F347-AAAA-B3262183B943}"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C3A2A-E65E-354C-A34F-8E41945EE9A5}" type="slidenum">
              <a:rPr lang="en-US" smtClean="0"/>
              <a:t>‹#›</a:t>
            </a:fld>
            <a:endParaRPr lang="en-US"/>
          </a:p>
        </p:txBody>
      </p:sp>
    </p:spTree>
    <p:extLst>
      <p:ext uri="{BB962C8B-B14F-4D97-AF65-F5344CB8AC3E}">
        <p14:creationId xmlns:p14="http://schemas.microsoft.com/office/powerpoint/2010/main" val="2772527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BC58F-7C1B-F347-AAAA-B3262183B943}"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C3A2A-E65E-354C-A34F-8E41945EE9A5}" type="slidenum">
              <a:rPr lang="en-US" smtClean="0"/>
              <a:t>‹#›</a:t>
            </a:fld>
            <a:endParaRPr lang="en-US"/>
          </a:p>
        </p:txBody>
      </p:sp>
    </p:spTree>
    <p:extLst>
      <p:ext uri="{BB962C8B-B14F-4D97-AF65-F5344CB8AC3E}">
        <p14:creationId xmlns:p14="http://schemas.microsoft.com/office/powerpoint/2010/main" val="306998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BC58F-7C1B-F347-AAAA-B3262183B943}"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C3A2A-E65E-354C-A34F-8E41945EE9A5}" type="slidenum">
              <a:rPr lang="en-US" smtClean="0"/>
              <a:t>‹#›</a:t>
            </a:fld>
            <a:endParaRPr lang="en-US"/>
          </a:p>
        </p:txBody>
      </p:sp>
    </p:spTree>
    <p:extLst>
      <p:ext uri="{BB962C8B-B14F-4D97-AF65-F5344CB8AC3E}">
        <p14:creationId xmlns:p14="http://schemas.microsoft.com/office/powerpoint/2010/main" val="4023509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BC58F-7C1B-F347-AAAA-B3262183B943}"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C3A2A-E65E-354C-A34F-8E41945EE9A5}" type="slidenum">
              <a:rPr lang="en-US" smtClean="0"/>
              <a:t>‹#›</a:t>
            </a:fld>
            <a:endParaRPr lang="en-US"/>
          </a:p>
        </p:txBody>
      </p:sp>
    </p:spTree>
    <p:extLst>
      <p:ext uri="{BB962C8B-B14F-4D97-AF65-F5344CB8AC3E}">
        <p14:creationId xmlns:p14="http://schemas.microsoft.com/office/powerpoint/2010/main" val="325113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BC58F-7C1B-F347-AAAA-B3262183B943}"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C3A2A-E65E-354C-A34F-8E41945EE9A5}" type="slidenum">
              <a:rPr lang="en-US" smtClean="0"/>
              <a:t>‹#›</a:t>
            </a:fld>
            <a:endParaRPr lang="en-US"/>
          </a:p>
        </p:txBody>
      </p:sp>
    </p:spTree>
    <p:extLst>
      <p:ext uri="{BB962C8B-B14F-4D97-AF65-F5344CB8AC3E}">
        <p14:creationId xmlns:p14="http://schemas.microsoft.com/office/powerpoint/2010/main" val="2968164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BC58F-7C1B-F347-AAAA-B3262183B943}"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C3A2A-E65E-354C-A34F-8E41945EE9A5}" type="slidenum">
              <a:rPr lang="en-US" smtClean="0"/>
              <a:t>‹#›</a:t>
            </a:fld>
            <a:endParaRPr lang="en-US"/>
          </a:p>
        </p:txBody>
      </p:sp>
    </p:spTree>
    <p:extLst>
      <p:ext uri="{BB962C8B-B14F-4D97-AF65-F5344CB8AC3E}">
        <p14:creationId xmlns:p14="http://schemas.microsoft.com/office/powerpoint/2010/main" val="81136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7BC58F-7C1B-F347-AAAA-B3262183B943}"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C3A2A-E65E-354C-A34F-8E41945EE9A5}" type="slidenum">
              <a:rPr lang="en-US" smtClean="0"/>
              <a:t>‹#›</a:t>
            </a:fld>
            <a:endParaRPr lang="en-US"/>
          </a:p>
        </p:txBody>
      </p:sp>
    </p:spTree>
    <p:extLst>
      <p:ext uri="{BB962C8B-B14F-4D97-AF65-F5344CB8AC3E}">
        <p14:creationId xmlns:p14="http://schemas.microsoft.com/office/powerpoint/2010/main" val="31349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BC58F-7C1B-F347-AAAA-B3262183B943}"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C3A2A-E65E-354C-A34F-8E41945EE9A5}" type="slidenum">
              <a:rPr lang="en-US" smtClean="0"/>
              <a:t>‹#›</a:t>
            </a:fld>
            <a:endParaRPr lang="en-US"/>
          </a:p>
        </p:txBody>
      </p:sp>
    </p:spTree>
    <p:extLst>
      <p:ext uri="{BB962C8B-B14F-4D97-AF65-F5344CB8AC3E}">
        <p14:creationId xmlns:p14="http://schemas.microsoft.com/office/powerpoint/2010/main" val="158987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BC58F-7C1B-F347-AAAA-B3262183B943}" type="datetimeFigureOut">
              <a:rPr lang="en-US" smtClean="0"/>
              <a:t>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C3A2A-E65E-354C-A34F-8E41945EE9A5}" type="slidenum">
              <a:rPr lang="en-US" smtClean="0"/>
              <a:t>‹#›</a:t>
            </a:fld>
            <a:endParaRPr lang="en-US"/>
          </a:p>
        </p:txBody>
      </p:sp>
    </p:spTree>
    <p:extLst>
      <p:ext uri="{BB962C8B-B14F-4D97-AF65-F5344CB8AC3E}">
        <p14:creationId xmlns:p14="http://schemas.microsoft.com/office/powerpoint/2010/main" val="405085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BC58F-7C1B-F347-AAAA-B3262183B943}"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C3A2A-E65E-354C-A34F-8E41945EE9A5}" type="slidenum">
              <a:rPr lang="en-US" smtClean="0"/>
              <a:t>‹#›</a:t>
            </a:fld>
            <a:endParaRPr lang="en-US"/>
          </a:p>
        </p:txBody>
      </p:sp>
    </p:spTree>
    <p:extLst>
      <p:ext uri="{BB962C8B-B14F-4D97-AF65-F5344CB8AC3E}">
        <p14:creationId xmlns:p14="http://schemas.microsoft.com/office/powerpoint/2010/main" val="1848933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BC58F-7C1B-F347-AAAA-B3262183B943}"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C3A2A-E65E-354C-A34F-8E41945EE9A5}" type="slidenum">
              <a:rPr lang="en-US" smtClean="0"/>
              <a:t>‹#›</a:t>
            </a:fld>
            <a:endParaRPr lang="en-US"/>
          </a:p>
        </p:txBody>
      </p:sp>
    </p:spTree>
    <p:extLst>
      <p:ext uri="{BB962C8B-B14F-4D97-AF65-F5344CB8AC3E}">
        <p14:creationId xmlns:p14="http://schemas.microsoft.com/office/powerpoint/2010/main" val="36108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BC58F-7C1B-F347-AAAA-B3262183B943}" type="datetimeFigureOut">
              <a:rPr lang="en-US" smtClean="0"/>
              <a:t>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C3A2A-E65E-354C-A34F-8E41945EE9A5}" type="slidenum">
              <a:rPr lang="en-US" smtClean="0"/>
              <a:t>‹#›</a:t>
            </a:fld>
            <a:endParaRPr lang="en-US"/>
          </a:p>
        </p:txBody>
      </p:sp>
    </p:spTree>
    <p:extLst>
      <p:ext uri="{BB962C8B-B14F-4D97-AF65-F5344CB8AC3E}">
        <p14:creationId xmlns:p14="http://schemas.microsoft.com/office/powerpoint/2010/main" val="3750475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chart" Target="../charts/chart15.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210 1.JPG"/>
          <p:cNvPicPr>
            <a:picLocks noChangeAspect="1"/>
          </p:cNvPicPr>
          <p:nvPr/>
        </p:nvPicPr>
        <p:blipFill rotWithShape="1">
          <a:blip r:embed="rId3" cstate="screen">
            <a:extLst>
              <a:ext uri="{28A0092B-C50C-407E-A947-70E740481C1C}">
                <a14:useLocalDpi xmlns:a14="http://schemas.microsoft.com/office/drawing/2010/main"/>
              </a:ext>
            </a:extLst>
          </a:blip>
          <a:srcRect t="-1887"/>
          <a:stretch/>
        </p:blipFill>
        <p:spPr>
          <a:xfrm>
            <a:off x="0" y="-635000"/>
            <a:ext cx="9250415" cy="7492999"/>
          </a:xfrm>
          <a:prstGeom prst="rect">
            <a:avLst/>
          </a:prstGeom>
        </p:spPr>
      </p:pic>
      <p:sp>
        <p:nvSpPr>
          <p:cNvPr id="2" name="Title 1"/>
          <p:cNvSpPr>
            <a:spLocks noGrp="1"/>
          </p:cNvSpPr>
          <p:nvPr>
            <p:ph type="ctrTitle"/>
          </p:nvPr>
        </p:nvSpPr>
        <p:spPr>
          <a:xfrm>
            <a:off x="662634" y="740401"/>
            <a:ext cx="8075848" cy="5131386"/>
          </a:xfrm>
          <a:solidFill>
            <a:schemeClr val="bg2">
              <a:alpha val="65000"/>
            </a:schemeClr>
          </a:solidFill>
        </p:spPr>
        <p:txBody>
          <a:bodyPr>
            <a:normAutofit fontScale="90000"/>
          </a:bodyPr>
          <a:lstStyle/>
          <a:p>
            <a:r>
              <a:rPr lang="en-US" sz="2900" dirty="0" smtClean="0">
                <a:effectLst/>
                <a:latin typeface="Cambria"/>
                <a:cs typeface="Cambria"/>
              </a:rPr>
              <a:t>Using dendroecological techniques to interpret the response of trees to environmental change at the Vermont Monitoring Cooperative’s Mount Mansfield study site </a:t>
            </a:r>
            <a:r>
              <a:rPr lang="en-US" sz="2900" dirty="0">
                <a:effectLst/>
                <a:latin typeface="Cambria"/>
                <a:cs typeface="Cambria"/>
              </a:rPr>
              <a:t/>
            </a:r>
            <a:br>
              <a:rPr lang="en-US" sz="2900" dirty="0">
                <a:effectLst/>
                <a:latin typeface="Cambria"/>
                <a:cs typeface="Cambria"/>
              </a:rPr>
            </a:br>
            <a:r>
              <a:rPr lang="en-US" dirty="0" smtClean="0">
                <a:effectLst/>
                <a:latin typeface="Cambria"/>
                <a:cs typeface="Cambria"/>
              </a:rPr>
              <a:t/>
            </a:r>
            <a:br>
              <a:rPr lang="en-US" dirty="0" smtClean="0">
                <a:effectLst/>
                <a:latin typeface="Cambria"/>
                <a:cs typeface="Cambria"/>
              </a:rPr>
            </a:br>
            <a:r>
              <a:rPr lang="en-US" sz="2200" dirty="0">
                <a:latin typeface="Cambria"/>
                <a:cs typeface="Cambria"/>
              </a:rPr>
              <a:t>Alexandra M. </a:t>
            </a:r>
            <a:r>
              <a:rPr lang="en-US" sz="2200" dirty="0" smtClean="0">
                <a:latin typeface="Cambria"/>
                <a:cs typeface="Cambria"/>
              </a:rPr>
              <a:t>Kosiba</a:t>
            </a:r>
            <a:r>
              <a:rPr lang="en-US" sz="2200" baseline="30000" dirty="0" smtClean="0">
                <a:latin typeface="Cambria"/>
                <a:cs typeface="Cambria"/>
              </a:rPr>
              <a:t>1</a:t>
            </a:r>
            <a:r>
              <a:rPr lang="en-US" sz="2200" dirty="0">
                <a:latin typeface="Cambria"/>
                <a:cs typeface="Cambria"/>
              </a:rPr>
              <a:t/>
            </a:r>
            <a:br>
              <a:rPr lang="en-US" sz="2200" dirty="0">
                <a:latin typeface="Cambria"/>
                <a:cs typeface="Cambria"/>
              </a:rPr>
            </a:br>
            <a:r>
              <a:rPr lang="en-US" sz="2200" dirty="0" smtClean="0">
                <a:latin typeface="Cambria"/>
                <a:cs typeface="Cambria"/>
              </a:rPr>
              <a:t>Paul </a:t>
            </a:r>
            <a:r>
              <a:rPr lang="en-US" sz="2200" dirty="0">
                <a:latin typeface="Cambria"/>
                <a:cs typeface="Cambria"/>
              </a:rPr>
              <a:t>G. </a:t>
            </a:r>
            <a:r>
              <a:rPr lang="en-US" sz="2200" dirty="0" smtClean="0">
                <a:latin typeface="Cambria"/>
                <a:cs typeface="Cambria"/>
              </a:rPr>
              <a:t>Schaberg</a:t>
            </a:r>
            <a:r>
              <a:rPr lang="en-US" sz="2200" baseline="30000" dirty="0" smtClean="0">
                <a:latin typeface="Cambria"/>
                <a:cs typeface="Cambria"/>
              </a:rPr>
              <a:t>2</a:t>
            </a:r>
            <a:r>
              <a:rPr lang="en-US" sz="2200" dirty="0" smtClean="0">
                <a:latin typeface="Cambria"/>
                <a:cs typeface="Cambria"/>
              </a:rPr>
              <a:t> </a:t>
            </a:r>
            <a:r>
              <a:rPr lang="en-US" sz="2200" dirty="0">
                <a:latin typeface="Cambria"/>
                <a:cs typeface="Cambria"/>
              </a:rPr>
              <a:t/>
            </a:r>
            <a:br>
              <a:rPr lang="en-US" sz="2200" dirty="0">
                <a:latin typeface="Cambria"/>
                <a:cs typeface="Cambria"/>
              </a:rPr>
            </a:br>
            <a:r>
              <a:rPr lang="en-US" sz="2200" dirty="0">
                <a:latin typeface="Cambria"/>
                <a:cs typeface="Cambria"/>
              </a:rPr>
              <a:t>Gary J. </a:t>
            </a:r>
            <a:r>
              <a:rPr lang="en-US" sz="2200" dirty="0" smtClean="0">
                <a:latin typeface="Cambria"/>
                <a:cs typeface="Cambria"/>
              </a:rPr>
              <a:t>Hawley</a:t>
            </a:r>
            <a:r>
              <a:rPr lang="en-US" sz="2200" baseline="30000" dirty="0" smtClean="0">
                <a:latin typeface="Cambria"/>
                <a:cs typeface="Cambria"/>
              </a:rPr>
              <a:t>1</a:t>
            </a:r>
            <a:r>
              <a:rPr lang="en-US" sz="2200" dirty="0">
                <a:latin typeface="Cambria"/>
                <a:cs typeface="Cambria"/>
              </a:rPr>
              <a:t/>
            </a:r>
            <a:br>
              <a:rPr lang="en-US" sz="2200" dirty="0">
                <a:latin typeface="Cambria"/>
                <a:cs typeface="Cambria"/>
              </a:rPr>
            </a:br>
            <a:r>
              <a:rPr lang="en-US" sz="2200" dirty="0" smtClean="0">
                <a:latin typeface="Cambria"/>
                <a:cs typeface="Cambria"/>
              </a:rPr>
              <a:t>Shelly </a:t>
            </a:r>
            <a:r>
              <a:rPr lang="en-US" sz="2200" dirty="0">
                <a:latin typeface="Cambria"/>
                <a:cs typeface="Cambria"/>
              </a:rPr>
              <a:t>A. </a:t>
            </a:r>
            <a:r>
              <a:rPr lang="en-US" sz="2200" dirty="0" smtClean="0">
                <a:latin typeface="Cambria"/>
                <a:cs typeface="Cambria"/>
              </a:rPr>
              <a:t>Rayback</a:t>
            </a:r>
            <a:r>
              <a:rPr lang="en-US" sz="2200" baseline="30000" dirty="0" smtClean="0">
                <a:latin typeface="Cambria"/>
                <a:cs typeface="Cambria"/>
              </a:rPr>
              <a:t>3</a:t>
            </a:r>
            <a:r>
              <a:rPr lang="en-US" sz="2200" dirty="0">
                <a:latin typeface="Cambria"/>
                <a:cs typeface="Cambria"/>
              </a:rPr>
              <a:t/>
            </a:r>
            <a:br>
              <a:rPr lang="en-US" sz="2200" dirty="0">
                <a:latin typeface="Cambria"/>
                <a:cs typeface="Cambria"/>
              </a:rPr>
            </a:br>
            <a:r>
              <a:rPr lang="en-US" sz="2200" dirty="0" smtClean="0">
                <a:latin typeface="Cambria"/>
                <a:cs typeface="Cambria"/>
              </a:rPr>
              <a:t/>
            </a:r>
            <a:br>
              <a:rPr lang="en-US" sz="2200" dirty="0" smtClean="0">
                <a:latin typeface="Cambria"/>
                <a:cs typeface="Cambria"/>
              </a:rPr>
            </a:br>
            <a:r>
              <a:rPr lang="en-US" sz="2200" dirty="0">
                <a:latin typeface="Cambria"/>
                <a:cs typeface="Cambria"/>
              </a:rPr>
              <a:t>December </a:t>
            </a:r>
            <a:r>
              <a:rPr lang="en-US" sz="2200" dirty="0" smtClean="0">
                <a:latin typeface="Cambria"/>
                <a:cs typeface="Cambria"/>
              </a:rPr>
              <a:t>11</a:t>
            </a:r>
            <a:r>
              <a:rPr lang="en-US" sz="2200" baseline="30000" dirty="0" smtClean="0">
                <a:latin typeface="Cambria"/>
                <a:cs typeface="Cambria"/>
              </a:rPr>
              <a:t>th</a:t>
            </a:r>
            <a:r>
              <a:rPr lang="en-US" sz="2200" dirty="0" smtClean="0">
                <a:latin typeface="Cambria"/>
                <a:cs typeface="Cambria"/>
              </a:rPr>
              <a:t>, 2014</a:t>
            </a:r>
            <a:br>
              <a:rPr lang="en-US" sz="2200" dirty="0" smtClean="0">
                <a:latin typeface="Cambria"/>
                <a:cs typeface="Cambria"/>
              </a:rPr>
            </a:br>
            <a:r>
              <a:rPr lang="en-US" sz="1300" dirty="0" smtClean="0"/>
              <a:t/>
            </a:r>
            <a:br>
              <a:rPr lang="en-US" sz="1300" dirty="0" smtClean="0"/>
            </a:br>
            <a:r>
              <a:rPr lang="en-US" sz="1300" dirty="0" smtClean="0"/>
              <a:t/>
            </a:r>
            <a:br>
              <a:rPr lang="en-US" sz="1300" dirty="0" smtClean="0"/>
            </a:br>
            <a:r>
              <a:rPr lang="en-US" sz="1300" baseline="30000" dirty="0" smtClean="0"/>
              <a:t>1</a:t>
            </a:r>
            <a:r>
              <a:rPr lang="en-US" sz="1300" dirty="0" smtClean="0"/>
              <a:t>Rubenstein School of the Environment &amp; Natural Resources, </a:t>
            </a:r>
            <a:r>
              <a:rPr lang="en-US" sz="1300" dirty="0"/>
              <a:t>University of Vermont </a:t>
            </a:r>
            <a:r>
              <a:rPr lang="en-US" sz="1300" dirty="0" smtClean="0"/>
              <a:t/>
            </a:r>
            <a:br>
              <a:rPr lang="en-US" sz="1300" dirty="0" smtClean="0"/>
            </a:br>
            <a:r>
              <a:rPr lang="en-US" sz="1300" baseline="30000" dirty="0"/>
              <a:t>2</a:t>
            </a:r>
            <a:r>
              <a:rPr lang="en-US" sz="1300" dirty="0" smtClean="0"/>
              <a:t>USDA </a:t>
            </a:r>
            <a:r>
              <a:rPr lang="en-US" sz="1300" dirty="0"/>
              <a:t>Forest Service, Northern Research </a:t>
            </a:r>
            <a:r>
              <a:rPr lang="en-US" sz="1300" dirty="0" smtClean="0"/>
              <a:t>Station</a:t>
            </a:r>
            <a:br>
              <a:rPr lang="en-US" sz="1300" dirty="0" smtClean="0"/>
            </a:br>
            <a:r>
              <a:rPr lang="en-US" sz="1300" baseline="30000" dirty="0" smtClean="0"/>
              <a:t>3</a:t>
            </a:r>
            <a:r>
              <a:rPr lang="en-US" sz="1300" dirty="0" smtClean="0"/>
              <a:t>Dept</a:t>
            </a:r>
            <a:r>
              <a:rPr lang="en-US" sz="1300" dirty="0"/>
              <a:t>. of Geography, University of </a:t>
            </a:r>
            <a:r>
              <a:rPr lang="en-US" sz="1300" dirty="0" smtClean="0"/>
              <a:t>Vermont</a:t>
            </a:r>
            <a:r>
              <a:rPr lang="en-US" sz="1300" dirty="0">
                <a:latin typeface="Cambria"/>
                <a:cs typeface="Cambria"/>
              </a:rPr>
              <a:t/>
            </a:r>
            <a:br>
              <a:rPr lang="en-US" sz="1300" dirty="0">
                <a:latin typeface="Cambria"/>
                <a:cs typeface="Cambria"/>
              </a:rPr>
            </a:br>
            <a:endParaRPr lang="en-US" sz="1300" dirty="0">
              <a:latin typeface="Cambria"/>
              <a:cs typeface="Cambria"/>
            </a:endParaRPr>
          </a:p>
        </p:txBody>
      </p:sp>
    </p:spTree>
    <p:extLst>
      <p:ext uri="{BB962C8B-B14F-4D97-AF65-F5344CB8AC3E}">
        <p14:creationId xmlns:p14="http://schemas.microsoft.com/office/powerpoint/2010/main" val="3802437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082344" y="3650866"/>
            <a:ext cx="737436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Chart 1"/>
          <p:cNvGraphicFramePr>
            <a:graphicFrameLocks/>
          </p:cNvGraphicFramePr>
          <p:nvPr>
            <p:extLst>
              <p:ext uri="{D42A27DB-BD31-4B8C-83A1-F6EECF244321}">
                <p14:modId xmlns:p14="http://schemas.microsoft.com/office/powerpoint/2010/main" val="2086023677"/>
              </p:ext>
            </p:extLst>
          </p:nvPr>
        </p:nvGraphicFramePr>
        <p:xfrm>
          <a:off x="272128" y="1461562"/>
          <a:ext cx="8566988" cy="452580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345250"/>
            <a:ext cx="9144000" cy="652644"/>
          </a:xfrm>
          <a:prstGeom prst="rect">
            <a:avLst/>
          </a:prstGeom>
          <a:solidFill>
            <a:srgbClr val="C6D9F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Cambria"/>
                <a:cs typeface="Cambria"/>
              </a:rPr>
              <a:t>Mid </a:t>
            </a:r>
            <a:r>
              <a:rPr lang="en-US" sz="3200" dirty="0">
                <a:latin typeface="Cambria"/>
                <a:cs typeface="Cambria"/>
              </a:rPr>
              <a:t>elevation: comparison of standardized BAI</a:t>
            </a:r>
          </a:p>
        </p:txBody>
      </p:sp>
    </p:spTree>
    <p:extLst>
      <p:ext uri="{BB962C8B-B14F-4D97-AF65-F5344CB8AC3E}">
        <p14:creationId xmlns:p14="http://schemas.microsoft.com/office/powerpoint/2010/main" val="1116614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082344" y="3650866"/>
            <a:ext cx="73455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Chart 1"/>
          <p:cNvGraphicFramePr>
            <a:graphicFrameLocks/>
          </p:cNvGraphicFramePr>
          <p:nvPr>
            <p:extLst>
              <p:ext uri="{D42A27DB-BD31-4B8C-83A1-F6EECF244321}">
                <p14:modId xmlns:p14="http://schemas.microsoft.com/office/powerpoint/2010/main" val="800542802"/>
              </p:ext>
            </p:extLst>
          </p:nvPr>
        </p:nvGraphicFramePr>
        <p:xfrm>
          <a:off x="272128" y="1461562"/>
          <a:ext cx="8566988" cy="452580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345250"/>
            <a:ext cx="9144000" cy="652644"/>
          </a:xfrm>
          <a:prstGeom prst="rect">
            <a:avLst/>
          </a:prstGeom>
          <a:solidFill>
            <a:srgbClr val="C6D9F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Cambria"/>
                <a:cs typeface="Cambria"/>
              </a:rPr>
              <a:t>Mid </a:t>
            </a:r>
            <a:r>
              <a:rPr lang="en-US" sz="3200" dirty="0">
                <a:latin typeface="Cambria"/>
                <a:cs typeface="Cambria"/>
              </a:rPr>
              <a:t>elevation: comparison of standardized BAI</a:t>
            </a:r>
          </a:p>
        </p:txBody>
      </p:sp>
    </p:spTree>
    <p:extLst>
      <p:ext uri="{BB962C8B-B14F-4D97-AF65-F5344CB8AC3E}">
        <p14:creationId xmlns:p14="http://schemas.microsoft.com/office/powerpoint/2010/main" val="2131089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082344" y="3650866"/>
            <a:ext cx="735993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Chart 1"/>
          <p:cNvGraphicFramePr>
            <a:graphicFrameLocks/>
          </p:cNvGraphicFramePr>
          <p:nvPr>
            <p:extLst>
              <p:ext uri="{D42A27DB-BD31-4B8C-83A1-F6EECF244321}">
                <p14:modId xmlns:p14="http://schemas.microsoft.com/office/powerpoint/2010/main" val="3785714626"/>
              </p:ext>
            </p:extLst>
          </p:nvPr>
        </p:nvGraphicFramePr>
        <p:xfrm>
          <a:off x="272128" y="1461562"/>
          <a:ext cx="8566988" cy="452580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345250"/>
            <a:ext cx="9144000" cy="652644"/>
          </a:xfrm>
          <a:prstGeom prst="rect">
            <a:avLst/>
          </a:prstGeom>
          <a:solidFill>
            <a:srgbClr val="C6D9F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Cambria"/>
                <a:cs typeface="Cambria"/>
              </a:rPr>
              <a:t>Mid </a:t>
            </a:r>
            <a:r>
              <a:rPr lang="en-US" sz="3200" dirty="0">
                <a:latin typeface="Cambria"/>
                <a:cs typeface="Cambria"/>
              </a:rPr>
              <a:t>elevation: comparison of standardized BAI</a:t>
            </a:r>
          </a:p>
        </p:txBody>
      </p:sp>
    </p:spTree>
    <p:extLst>
      <p:ext uri="{BB962C8B-B14F-4D97-AF65-F5344CB8AC3E}">
        <p14:creationId xmlns:p14="http://schemas.microsoft.com/office/powerpoint/2010/main" val="1116614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98880" y="3506563"/>
            <a:ext cx="712795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Chart 1"/>
          <p:cNvGraphicFramePr>
            <a:graphicFrameLocks/>
          </p:cNvGraphicFramePr>
          <p:nvPr>
            <p:extLst>
              <p:ext uri="{D42A27DB-BD31-4B8C-83A1-F6EECF244321}">
                <p14:modId xmlns:p14="http://schemas.microsoft.com/office/powerpoint/2010/main" val="954392890"/>
              </p:ext>
            </p:extLst>
          </p:nvPr>
        </p:nvGraphicFramePr>
        <p:xfrm>
          <a:off x="423309" y="1433375"/>
          <a:ext cx="8284781" cy="504789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0" y="345250"/>
            <a:ext cx="9144000" cy="652644"/>
          </a:xfrm>
          <a:prstGeom prst="rect">
            <a:avLst/>
          </a:prstGeom>
          <a:solidFill>
            <a:srgbClr val="C6D9F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latin typeface="Cambria"/>
                <a:cs typeface="Cambria"/>
              </a:rPr>
              <a:t>High elevation: comparison of standardized BAI</a:t>
            </a:r>
          </a:p>
        </p:txBody>
      </p:sp>
    </p:spTree>
    <p:extLst>
      <p:ext uri="{BB962C8B-B14F-4D97-AF65-F5344CB8AC3E}">
        <p14:creationId xmlns:p14="http://schemas.microsoft.com/office/powerpoint/2010/main" val="2867980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98880" y="3506563"/>
            <a:ext cx="712795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Chart 1"/>
          <p:cNvGraphicFramePr>
            <a:graphicFrameLocks/>
          </p:cNvGraphicFramePr>
          <p:nvPr>
            <p:extLst>
              <p:ext uri="{D42A27DB-BD31-4B8C-83A1-F6EECF244321}">
                <p14:modId xmlns:p14="http://schemas.microsoft.com/office/powerpoint/2010/main" val="4156911724"/>
              </p:ext>
            </p:extLst>
          </p:nvPr>
        </p:nvGraphicFramePr>
        <p:xfrm>
          <a:off x="423309" y="1433375"/>
          <a:ext cx="8284781" cy="504789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0" y="345250"/>
            <a:ext cx="9144000" cy="652644"/>
          </a:xfrm>
          <a:prstGeom prst="rect">
            <a:avLst/>
          </a:prstGeom>
          <a:solidFill>
            <a:srgbClr val="C6D9F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latin typeface="Cambria"/>
                <a:cs typeface="Cambria"/>
              </a:rPr>
              <a:t>High elevation: comparison of standardized BAI</a:t>
            </a:r>
          </a:p>
        </p:txBody>
      </p:sp>
    </p:spTree>
    <p:extLst>
      <p:ext uri="{BB962C8B-B14F-4D97-AF65-F5344CB8AC3E}">
        <p14:creationId xmlns:p14="http://schemas.microsoft.com/office/powerpoint/2010/main" val="1606741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192"/>
            <a:ext cx="9144000" cy="712185"/>
          </a:xfrm>
          <a:solidFill>
            <a:schemeClr val="tx2">
              <a:lumMod val="20000"/>
              <a:lumOff val="80000"/>
            </a:schemeClr>
          </a:solidFill>
          <a:ln>
            <a:noFill/>
          </a:ln>
        </p:spPr>
        <p:txBody>
          <a:bodyPr>
            <a:normAutofit/>
          </a:bodyPr>
          <a:lstStyle/>
          <a:p>
            <a:r>
              <a:rPr lang="en-US" sz="2800" dirty="0">
                <a:latin typeface="Cambria"/>
                <a:cs typeface="Cambria"/>
              </a:rPr>
              <a:t>Mean standardized basal area increment </a:t>
            </a:r>
            <a:r>
              <a:rPr lang="en-US" sz="2800" dirty="0" smtClean="0">
                <a:latin typeface="Cambria"/>
                <a:cs typeface="Cambria"/>
              </a:rPr>
              <a:t>2008</a:t>
            </a:r>
            <a:r>
              <a:rPr lang="en-US" sz="2800" dirty="0">
                <a:latin typeface="Cambria"/>
                <a:cs typeface="Cambria"/>
              </a:rPr>
              <a:t>-</a:t>
            </a:r>
            <a:r>
              <a:rPr lang="en-US" sz="2800" dirty="0" smtClean="0">
                <a:latin typeface="Cambria"/>
                <a:cs typeface="Cambria"/>
              </a:rPr>
              <a:t>2012</a:t>
            </a:r>
            <a:endParaRPr lang="en-US" sz="2800" dirty="0">
              <a:latin typeface="Cambria"/>
              <a:cs typeface="Cambria"/>
            </a:endParaRPr>
          </a:p>
        </p:txBody>
      </p:sp>
      <p:graphicFrame>
        <p:nvGraphicFramePr>
          <p:cNvPr id="4" name="Chart 3"/>
          <p:cNvGraphicFramePr>
            <a:graphicFrameLocks/>
          </p:cNvGraphicFramePr>
          <p:nvPr>
            <p:extLst>
              <p:ext uri="{D42A27DB-BD31-4B8C-83A1-F6EECF244321}">
                <p14:modId xmlns:p14="http://schemas.microsoft.com/office/powerpoint/2010/main" val="2538801551"/>
              </p:ext>
            </p:extLst>
          </p:nvPr>
        </p:nvGraphicFramePr>
        <p:xfrm>
          <a:off x="308913" y="1124050"/>
          <a:ext cx="8572298" cy="5500129"/>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651492" y="1634047"/>
            <a:ext cx="4871883" cy="3846870"/>
            <a:chOff x="2651492" y="1634047"/>
            <a:chExt cx="4871883" cy="3846870"/>
          </a:xfrm>
        </p:grpSpPr>
        <p:sp>
          <p:nvSpPr>
            <p:cNvPr id="5" name="TextBox 4"/>
            <p:cNvSpPr txBox="1"/>
            <p:nvPr/>
          </p:nvSpPr>
          <p:spPr>
            <a:xfrm>
              <a:off x="2651492" y="5111585"/>
              <a:ext cx="360397" cy="369332"/>
            </a:xfrm>
            <a:prstGeom prst="rect">
              <a:avLst/>
            </a:prstGeom>
            <a:noFill/>
          </p:spPr>
          <p:txBody>
            <a:bodyPr wrap="square" rtlCol="0">
              <a:spAutoFit/>
            </a:bodyPr>
            <a:lstStyle/>
            <a:p>
              <a:r>
                <a:rPr lang="en-US" dirty="0" smtClean="0">
                  <a:latin typeface="Cambria"/>
                  <a:cs typeface="Cambria"/>
                </a:rPr>
                <a:t>C</a:t>
              </a:r>
            </a:p>
          </p:txBody>
        </p:sp>
        <p:sp>
          <p:nvSpPr>
            <p:cNvPr id="6" name="TextBox 5"/>
            <p:cNvSpPr txBox="1"/>
            <p:nvPr/>
          </p:nvSpPr>
          <p:spPr>
            <a:xfrm>
              <a:off x="4886988" y="4926919"/>
              <a:ext cx="360397" cy="369332"/>
            </a:xfrm>
            <a:prstGeom prst="rect">
              <a:avLst/>
            </a:prstGeom>
            <a:noFill/>
          </p:spPr>
          <p:txBody>
            <a:bodyPr wrap="square" rtlCol="0">
              <a:spAutoFit/>
            </a:bodyPr>
            <a:lstStyle/>
            <a:p>
              <a:r>
                <a:rPr lang="en-US" dirty="0" smtClean="0">
                  <a:latin typeface="Cambria"/>
                  <a:cs typeface="Cambria"/>
                </a:rPr>
                <a:t>C</a:t>
              </a:r>
            </a:p>
          </p:txBody>
        </p:sp>
        <p:sp>
          <p:nvSpPr>
            <p:cNvPr id="7" name="TextBox 6"/>
            <p:cNvSpPr txBox="1"/>
            <p:nvPr/>
          </p:nvSpPr>
          <p:spPr>
            <a:xfrm>
              <a:off x="3696303" y="2393976"/>
              <a:ext cx="508328" cy="369332"/>
            </a:xfrm>
            <a:prstGeom prst="rect">
              <a:avLst/>
            </a:prstGeom>
            <a:noFill/>
          </p:spPr>
          <p:txBody>
            <a:bodyPr wrap="square" rtlCol="0">
              <a:spAutoFit/>
            </a:bodyPr>
            <a:lstStyle/>
            <a:p>
              <a:r>
                <a:rPr lang="en-US" dirty="0" smtClean="0">
                  <a:latin typeface="Cambria"/>
                  <a:cs typeface="Cambria"/>
                </a:rPr>
                <a:t>AB</a:t>
              </a:r>
            </a:p>
          </p:txBody>
        </p:sp>
        <p:sp>
          <p:nvSpPr>
            <p:cNvPr id="8" name="TextBox 7"/>
            <p:cNvSpPr txBox="1"/>
            <p:nvPr/>
          </p:nvSpPr>
          <p:spPr>
            <a:xfrm>
              <a:off x="5978818" y="3262663"/>
              <a:ext cx="491166" cy="369332"/>
            </a:xfrm>
            <a:prstGeom prst="rect">
              <a:avLst/>
            </a:prstGeom>
            <a:noFill/>
          </p:spPr>
          <p:txBody>
            <a:bodyPr wrap="square" rtlCol="0">
              <a:spAutoFit/>
            </a:bodyPr>
            <a:lstStyle/>
            <a:p>
              <a:r>
                <a:rPr lang="en-US" dirty="0" smtClean="0">
                  <a:latin typeface="Cambria"/>
                  <a:cs typeface="Cambria"/>
                </a:rPr>
                <a:t>BC</a:t>
              </a:r>
            </a:p>
          </p:txBody>
        </p:sp>
        <p:sp>
          <p:nvSpPr>
            <p:cNvPr id="9" name="TextBox 8"/>
            <p:cNvSpPr txBox="1"/>
            <p:nvPr/>
          </p:nvSpPr>
          <p:spPr>
            <a:xfrm>
              <a:off x="7162978" y="1634047"/>
              <a:ext cx="360397" cy="369332"/>
            </a:xfrm>
            <a:prstGeom prst="rect">
              <a:avLst/>
            </a:prstGeom>
            <a:noFill/>
          </p:spPr>
          <p:txBody>
            <a:bodyPr wrap="square" rtlCol="0">
              <a:spAutoFit/>
            </a:bodyPr>
            <a:lstStyle/>
            <a:p>
              <a:r>
                <a:rPr lang="en-US" dirty="0">
                  <a:latin typeface="Cambria"/>
                  <a:cs typeface="Cambria"/>
                </a:rPr>
                <a:t>A</a:t>
              </a:r>
              <a:endParaRPr lang="en-US" dirty="0" smtClean="0">
                <a:latin typeface="Cambria"/>
                <a:cs typeface="Cambria"/>
              </a:endParaRPr>
            </a:p>
          </p:txBody>
        </p:sp>
      </p:grpSp>
      <p:sp>
        <p:nvSpPr>
          <p:cNvPr id="11" name="TextBox 10"/>
          <p:cNvSpPr txBox="1"/>
          <p:nvPr/>
        </p:nvSpPr>
        <p:spPr>
          <a:xfrm>
            <a:off x="5629058" y="6280116"/>
            <a:ext cx="3372286" cy="461665"/>
          </a:xfrm>
          <a:prstGeom prst="rect">
            <a:avLst/>
          </a:prstGeom>
          <a:noFill/>
        </p:spPr>
        <p:txBody>
          <a:bodyPr wrap="square" rtlCol="0">
            <a:spAutoFit/>
          </a:bodyPr>
          <a:lstStyle/>
          <a:p>
            <a:r>
              <a:rPr lang="en-US" sz="1200" dirty="0" smtClean="0">
                <a:latin typeface="Cambria"/>
                <a:cs typeface="Cambria"/>
              </a:rPr>
              <a:t>* Different letters denote significant differences (ANOVA w/ </a:t>
            </a:r>
            <a:r>
              <a:rPr lang="en-US" sz="1200" dirty="0" err="1" smtClean="0">
                <a:latin typeface="Cambria"/>
                <a:cs typeface="Cambria"/>
              </a:rPr>
              <a:t>Tukey</a:t>
            </a:r>
            <a:r>
              <a:rPr lang="en-US" sz="1200" dirty="0" smtClean="0">
                <a:latin typeface="Cambria"/>
                <a:cs typeface="Cambria"/>
              </a:rPr>
              <a:t>-Kramer LSD, </a:t>
            </a:r>
            <a:r>
              <a:rPr lang="en-US" sz="1200" i="1" dirty="0" smtClean="0">
                <a:latin typeface="Cambria"/>
                <a:cs typeface="Cambria"/>
              </a:rPr>
              <a:t>P</a:t>
            </a:r>
            <a:r>
              <a:rPr lang="en-US" sz="1200" dirty="0" smtClean="0">
                <a:latin typeface="Cambria"/>
                <a:cs typeface="Cambria"/>
              </a:rPr>
              <a:t> </a:t>
            </a:r>
            <a:r>
              <a:rPr lang="en-US" sz="1200" u="sng" dirty="0" smtClean="0">
                <a:latin typeface="Cambria"/>
                <a:cs typeface="Cambria"/>
              </a:rPr>
              <a:t>&lt;</a:t>
            </a:r>
            <a:r>
              <a:rPr lang="en-US" sz="1200" dirty="0" smtClean="0">
                <a:latin typeface="Cambria"/>
                <a:cs typeface="Cambria"/>
              </a:rPr>
              <a:t> 0.05)</a:t>
            </a:r>
            <a:endParaRPr lang="en-US" sz="1200" dirty="0">
              <a:latin typeface="Cambria"/>
              <a:cs typeface="Cambria"/>
            </a:endParaRPr>
          </a:p>
        </p:txBody>
      </p:sp>
      <p:sp>
        <p:nvSpPr>
          <p:cNvPr id="13" name="Rounded Rectangle 12"/>
          <p:cNvSpPr/>
          <p:nvPr/>
        </p:nvSpPr>
        <p:spPr>
          <a:xfrm>
            <a:off x="6361862" y="1583715"/>
            <a:ext cx="1981874" cy="2656777"/>
          </a:xfrm>
          <a:prstGeom prst="roundRect">
            <a:avLst/>
          </a:prstGeom>
          <a:no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3011889" y="2393976"/>
            <a:ext cx="1867902" cy="2137007"/>
          </a:xfrm>
          <a:prstGeom prst="roundRect">
            <a:avLst/>
          </a:prstGeom>
          <a:noFill/>
          <a:ln w="444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4204631" y="4043081"/>
            <a:ext cx="1867902" cy="2137007"/>
          </a:xfrm>
          <a:prstGeom prst="roundRect">
            <a:avLst/>
          </a:prstGeom>
          <a:noFill/>
          <a:ln w="4445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58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3"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grpId="3"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14" grpId="0" animBg="1"/>
      <p:bldP spid="14" grpId="1" animBg="1"/>
      <p:bldP spid="14" grpId="2" animBg="1"/>
      <p:bldP spid="14" grpId="3" animBg="1"/>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28"/>
            <a:ext cx="9144000" cy="539914"/>
          </a:xfrm>
          <a:solidFill>
            <a:srgbClr val="C6D9F1"/>
          </a:solidFill>
        </p:spPr>
        <p:txBody>
          <a:bodyPr>
            <a:noAutofit/>
          </a:bodyPr>
          <a:lstStyle/>
          <a:p>
            <a:r>
              <a:rPr lang="en-US" sz="3200" dirty="0" smtClean="0">
                <a:latin typeface="Cambria"/>
                <a:cs typeface="Cambria"/>
              </a:rPr>
              <a:t>Red spruce chronology</a:t>
            </a:r>
            <a:endParaRPr lang="en-US" sz="3200" dirty="0">
              <a:latin typeface="Cambria"/>
              <a:cs typeface="Cambria"/>
            </a:endParaRPr>
          </a:p>
        </p:txBody>
      </p:sp>
      <p:graphicFrame>
        <p:nvGraphicFramePr>
          <p:cNvPr id="24" name="Chart 23"/>
          <p:cNvGraphicFramePr>
            <a:graphicFrameLocks/>
          </p:cNvGraphicFramePr>
          <p:nvPr>
            <p:extLst>
              <p:ext uri="{D42A27DB-BD31-4B8C-83A1-F6EECF244321}">
                <p14:modId xmlns:p14="http://schemas.microsoft.com/office/powerpoint/2010/main" val="332593055"/>
              </p:ext>
            </p:extLst>
          </p:nvPr>
        </p:nvGraphicFramePr>
        <p:xfrm>
          <a:off x="619788" y="1380574"/>
          <a:ext cx="8251729" cy="3807737"/>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rot="16200000">
            <a:off x="-638643" y="3301912"/>
            <a:ext cx="1988207" cy="307777"/>
          </a:xfrm>
          <a:prstGeom prst="rect">
            <a:avLst/>
          </a:prstGeom>
          <a:noFill/>
        </p:spPr>
        <p:txBody>
          <a:bodyPr wrap="square" rtlCol="0">
            <a:spAutoFit/>
          </a:bodyPr>
          <a:lstStyle/>
          <a:p>
            <a:pPr algn="ctr"/>
            <a:r>
              <a:rPr lang="en-US" sz="1400" dirty="0" smtClean="0">
                <a:latin typeface="Cambria"/>
                <a:cs typeface="Cambria"/>
              </a:rPr>
              <a:t>Mean BAI (cm</a:t>
            </a:r>
            <a:r>
              <a:rPr lang="en-US" sz="1400" baseline="30000" dirty="0" smtClean="0">
                <a:latin typeface="Cambria"/>
                <a:cs typeface="Cambria"/>
              </a:rPr>
              <a:t>2</a:t>
            </a:r>
            <a:r>
              <a:rPr lang="en-US" sz="1400" dirty="0" smtClean="0">
                <a:latin typeface="Cambria"/>
                <a:cs typeface="Cambria"/>
              </a:rPr>
              <a:t>)</a:t>
            </a:r>
            <a:endParaRPr lang="en-US" sz="1400" dirty="0">
              <a:latin typeface="Cambria"/>
              <a:cs typeface="Cambria"/>
            </a:endParaRPr>
          </a:p>
        </p:txBody>
      </p:sp>
      <p:sp>
        <p:nvSpPr>
          <p:cNvPr id="10" name="TextBox 9"/>
          <p:cNvSpPr txBox="1"/>
          <p:nvPr/>
        </p:nvSpPr>
        <p:spPr>
          <a:xfrm>
            <a:off x="4231336" y="5034422"/>
            <a:ext cx="1230593" cy="307777"/>
          </a:xfrm>
          <a:prstGeom prst="rect">
            <a:avLst/>
          </a:prstGeom>
          <a:noFill/>
        </p:spPr>
        <p:txBody>
          <a:bodyPr wrap="square" rtlCol="0">
            <a:spAutoFit/>
          </a:bodyPr>
          <a:lstStyle/>
          <a:p>
            <a:pPr algn="ctr"/>
            <a:r>
              <a:rPr lang="en-US" sz="1400" dirty="0" smtClean="0">
                <a:latin typeface="Cambria"/>
                <a:cs typeface="Cambria"/>
              </a:rPr>
              <a:t>Year</a:t>
            </a:r>
            <a:endParaRPr lang="en-US" sz="1400" dirty="0">
              <a:latin typeface="Cambria"/>
              <a:cs typeface="Cambria"/>
            </a:endParaRPr>
          </a:p>
        </p:txBody>
      </p:sp>
      <p:sp>
        <p:nvSpPr>
          <p:cNvPr id="3" name="Rectangle 2"/>
          <p:cNvSpPr/>
          <p:nvPr/>
        </p:nvSpPr>
        <p:spPr>
          <a:xfrm>
            <a:off x="3213925" y="6131133"/>
            <a:ext cx="3100127" cy="369332"/>
          </a:xfrm>
          <a:prstGeom prst="rect">
            <a:avLst/>
          </a:prstGeom>
        </p:spPr>
        <p:txBody>
          <a:bodyPr wrap="none">
            <a:spAutoFit/>
          </a:bodyPr>
          <a:lstStyle/>
          <a:p>
            <a:r>
              <a:rPr lang="en-US" i="1" dirty="0" smtClean="0">
                <a:latin typeface="Cambria"/>
                <a:cs typeface="Cambria"/>
              </a:rPr>
              <a:t>P</a:t>
            </a:r>
            <a:r>
              <a:rPr lang="en-US" dirty="0" smtClean="0">
                <a:latin typeface="Cambria"/>
                <a:cs typeface="Cambria"/>
              </a:rPr>
              <a:t> </a:t>
            </a:r>
            <a:r>
              <a:rPr lang="en-US" dirty="0">
                <a:latin typeface="Cambria"/>
                <a:cs typeface="Cambria"/>
              </a:rPr>
              <a:t>&lt; 0.0001, adjusted R</a:t>
            </a:r>
            <a:r>
              <a:rPr lang="en-US" baseline="30000" dirty="0">
                <a:latin typeface="Cambria"/>
                <a:cs typeface="Cambria"/>
              </a:rPr>
              <a:t>2 </a:t>
            </a:r>
            <a:r>
              <a:rPr lang="en-US" dirty="0">
                <a:latin typeface="Cambria"/>
                <a:cs typeface="Cambria"/>
              </a:rPr>
              <a:t>= 0.84 </a:t>
            </a:r>
          </a:p>
        </p:txBody>
      </p:sp>
      <p:sp>
        <p:nvSpPr>
          <p:cNvPr id="7" name="Rounded Rectangle 6"/>
          <p:cNvSpPr/>
          <p:nvPr/>
        </p:nvSpPr>
        <p:spPr>
          <a:xfrm>
            <a:off x="4319965" y="3092017"/>
            <a:ext cx="3398028" cy="1209857"/>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7440412" y="2885468"/>
            <a:ext cx="1284265" cy="1057457"/>
          </a:xfrm>
          <a:prstGeom prst="round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6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28"/>
            <a:ext cx="9144000" cy="539914"/>
          </a:xfrm>
          <a:solidFill>
            <a:srgbClr val="C6D9F1"/>
          </a:solidFill>
        </p:spPr>
        <p:txBody>
          <a:bodyPr>
            <a:noAutofit/>
          </a:bodyPr>
          <a:lstStyle/>
          <a:p>
            <a:r>
              <a:rPr lang="en-US" sz="3200" dirty="0" smtClean="0">
                <a:latin typeface="Cambria"/>
                <a:cs typeface="Cambria"/>
              </a:rPr>
              <a:t>Sugar maple chronology</a:t>
            </a:r>
            <a:endParaRPr lang="en-US" sz="3200" dirty="0">
              <a:latin typeface="Cambria"/>
              <a:cs typeface="Cambria"/>
            </a:endParaRPr>
          </a:p>
        </p:txBody>
      </p:sp>
      <p:sp>
        <p:nvSpPr>
          <p:cNvPr id="28" name="TextBox 27"/>
          <p:cNvSpPr txBox="1"/>
          <p:nvPr/>
        </p:nvSpPr>
        <p:spPr>
          <a:xfrm rot="16200000">
            <a:off x="-638644" y="3274301"/>
            <a:ext cx="1988207" cy="307777"/>
          </a:xfrm>
          <a:prstGeom prst="rect">
            <a:avLst/>
          </a:prstGeom>
          <a:noFill/>
        </p:spPr>
        <p:txBody>
          <a:bodyPr wrap="square" rtlCol="0">
            <a:spAutoFit/>
          </a:bodyPr>
          <a:lstStyle/>
          <a:p>
            <a:pPr algn="ctr"/>
            <a:r>
              <a:rPr lang="en-US" sz="1400" dirty="0" smtClean="0">
                <a:latin typeface="Cambria"/>
                <a:cs typeface="Cambria"/>
              </a:rPr>
              <a:t>Mean BAI (cm</a:t>
            </a:r>
            <a:r>
              <a:rPr lang="en-US" sz="1400" baseline="30000" dirty="0" smtClean="0">
                <a:latin typeface="Cambria"/>
                <a:cs typeface="Cambria"/>
              </a:rPr>
              <a:t>2</a:t>
            </a:r>
            <a:r>
              <a:rPr lang="en-US" sz="1400" dirty="0" smtClean="0">
                <a:latin typeface="Cambria"/>
                <a:cs typeface="Cambria"/>
              </a:rPr>
              <a:t>)</a:t>
            </a:r>
            <a:endParaRPr lang="en-US" sz="1400" dirty="0">
              <a:latin typeface="Cambria"/>
              <a:cs typeface="Cambria"/>
            </a:endParaRPr>
          </a:p>
        </p:txBody>
      </p:sp>
      <p:sp>
        <p:nvSpPr>
          <p:cNvPr id="3" name="Rectangle 2"/>
          <p:cNvSpPr/>
          <p:nvPr/>
        </p:nvSpPr>
        <p:spPr>
          <a:xfrm>
            <a:off x="3213925" y="6131133"/>
            <a:ext cx="3159085" cy="369332"/>
          </a:xfrm>
          <a:prstGeom prst="rect">
            <a:avLst/>
          </a:prstGeom>
        </p:spPr>
        <p:txBody>
          <a:bodyPr wrap="none">
            <a:spAutoFit/>
          </a:bodyPr>
          <a:lstStyle/>
          <a:p>
            <a:r>
              <a:rPr lang="en-US" i="1" dirty="0" smtClean="0">
                <a:latin typeface="Cambria"/>
                <a:cs typeface="Cambria"/>
              </a:rPr>
              <a:t>P</a:t>
            </a:r>
            <a:r>
              <a:rPr lang="en-US" dirty="0" smtClean="0">
                <a:latin typeface="Cambria"/>
                <a:cs typeface="Cambria"/>
              </a:rPr>
              <a:t> &lt; 0.0001 , </a:t>
            </a:r>
            <a:r>
              <a:rPr lang="en-US" dirty="0">
                <a:latin typeface="Cambria"/>
                <a:cs typeface="Cambria"/>
              </a:rPr>
              <a:t>adjusted R</a:t>
            </a:r>
            <a:r>
              <a:rPr lang="en-US" baseline="30000" dirty="0">
                <a:latin typeface="Cambria"/>
                <a:cs typeface="Cambria"/>
              </a:rPr>
              <a:t>2 </a:t>
            </a:r>
            <a:r>
              <a:rPr lang="en-US" dirty="0">
                <a:latin typeface="Cambria"/>
                <a:cs typeface="Cambria"/>
              </a:rPr>
              <a:t>= </a:t>
            </a:r>
            <a:r>
              <a:rPr lang="en-US" dirty="0" smtClean="0">
                <a:latin typeface="Cambria"/>
                <a:cs typeface="Cambria"/>
              </a:rPr>
              <a:t>0.41 </a:t>
            </a:r>
            <a:endParaRPr lang="en-US" dirty="0">
              <a:latin typeface="Cambria"/>
              <a:cs typeface="Cambria"/>
            </a:endParaRPr>
          </a:p>
        </p:txBody>
      </p:sp>
      <p:graphicFrame>
        <p:nvGraphicFramePr>
          <p:cNvPr id="8" name="Chart 7"/>
          <p:cNvGraphicFramePr>
            <a:graphicFrameLocks/>
          </p:cNvGraphicFramePr>
          <p:nvPr>
            <p:extLst>
              <p:ext uri="{D42A27DB-BD31-4B8C-83A1-F6EECF244321}">
                <p14:modId xmlns:p14="http://schemas.microsoft.com/office/powerpoint/2010/main" val="3961642786"/>
              </p:ext>
            </p:extLst>
          </p:nvPr>
        </p:nvGraphicFramePr>
        <p:xfrm>
          <a:off x="619788" y="1532437"/>
          <a:ext cx="8282617" cy="396224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531747" y="6470357"/>
            <a:ext cx="2612253" cy="276999"/>
          </a:xfrm>
          <a:prstGeom prst="rect">
            <a:avLst/>
          </a:prstGeom>
          <a:noFill/>
        </p:spPr>
        <p:txBody>
          <a:bodyPr wrap="square" rtlCol="0">
            <a:spAutoFit/>
          </a:bodyPr>
          <a:lstStyle/>
          <a:p>
            <a:pPr algn="r"/>
            <a:r>
              <a:rPr lang="en-US" sz="1200" dirty="0" smtClean="0">
                <a:latin typeface="Cambria"/>
                <a:cs typeface="Cambria"/>
              </a:rPr>
              <a:t>HBEF data from C. Hansen (2014)</a:t>
            </a:r>
            <a:endParaRPr lang="en-US" sz="1200" dirty="0">
              <a:latin typeface="Cambria"/>
              <a:cs typeface="Cambria"/>
            </a:endParaRPr>
          </a:p>
        </p:txBody>
      </p:sp>
      <p:cxnSp>
        <p:nvCxnSpPr>
          <p:cNvPr id="5" name="Straight Connector 4"/>
          <p:cNvCxnSpPr/>
          <p:nvPr/>
        </p:nvCxnSpPr>
        <p:spPr>
          <a:xfrm flipH="1" flipV="1">
            <a:off x="4868065" y="2338499"/>
            <a:ext cx="20158" cy="238889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52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28"/>
            <a:ext cx="9144000" cy="539914"/>
          </a:xfrm>
          <a:solidFill>
            <a:srgbClr val="C6D9F1">
              <a:alpha val="80000"/>
            </a:srgbClr>
          </a:solidFill>
        </p:spPr>
        <p:txBody>
          <a:bodyPr>
            <a:noAutofit/>
          </a:bodyPr>
          <a:lstStyle/>
          <a:p>
            <a:r>
              <a:rPr lang="en-US" sz="3200" dirty="0" smtClean="0">
                <a:latin typeface="Cambria"/>
                <a:cs typeface="Cambria"/>
              </a:rPr>
              <a:t>Yellow birch chronology</a:t>
            </a:r>
            <a:endParaRPr lang="en-US" sz="3200" dirty="0">
              <a:latin typeface="Cambria"/>
              <a:cs typeface="Cambria"/>
            </a:endParaRPr>
          </a:p>
        </p:txBody>
      </p:sp>
      <p:sp>
        <p:nvSpPr>
          <p:cNvPr id="28" name="TextBox 27"/>
          <p:cNvSpPr txBox="1"/>
          <p:nvPr/>
        </p:nvSpPr>
        <p:spPr>
          <a:xfrm rot="16200000">
            <a:off x="-638644" y="3274301"/>
            <a:ext cx="1988207" cy="307777"/>
          </a:xfrm>
          <a:prstGeom prst="rect">
            <a:avLst/>
          </a:prstGeom>
          <a:noFill/>
        </p:spPr>
        <p:txBody>
          <a:bodyPr wrap="square" rtlCol="0">
            <a:spAutoFit/>
          </a:bodyPr>
          <a:lstStyle/>
          <a:p>
            <a:pPr algn="ctr"/>
            <a:r>
              <a:rPr lang="en-US" sz="1400" dirty="0" smtClean="0">
                <a:latin typeface="Cambria"/>
                <a:cs typeface="Cambria"/>
              </a:rPr>
              <a:t>Mean BAI (cm</a:t>
            </a:r>
            <a:r>
              <a:rPr lang="en-US" sz="1400" baseline="30000" dirty="0" smtClean="0">
                <a:latin typeface="Cambria"/>
                <a:cs typeface="Cambria"/>
              </a:rPr>
              <a:t>2</a:t>
            </a:r>
            <a:r>
              <a:rPr lang="en-US" sz="1400" dirty="0" smtClean="0">
                <a:latin typeface="Cambria"/>
                <a:cs typeface="Cambria"/>
              </a:rPr>
              <a:t>)</a:t>
            </a:r>
            <a:endParaRPr lang="en-US" sz="1400" dirty="0">
              <a:latin typeface="Cambria"/>
              <a:cs typeface="Cambria"/>
            </a:endParaRPr>
          </a:p>
        </p:txBody>
      </p:sp>
      <p:sp>
        <p:nvSpPr>
          <p:cNvPr id="3" name="Rectangle 2"/>
          <p:cNvSpPr/>
          <p:nvPr/>
        </p:nvSpPr>
        <p:spPr>
          <a:xfrm>
            <a:off x="3213925" y="6131133"/>
            <a:ext cx="2980438" cy="369332"/>
          </a:xfrm>
          <a:prstGeom prst="rect">
            <a:avLst/>
          </a:prstGeom>
        </p:spPr>
        <p:txBody>
          <a:bodyPr wrap="none">
            <a:spAutoFit/>
          </a:bodyPr>
          <a:lstStyle/>
          <a:p>
            <a:r>
              <a:rPr lang="en-US" i="1" dirty="0" smtClean="0">
                <a:latin typeface="Cambria"/>
                <a:cs typeface="Cambria"/>
              </a:rPr>
              <a:t>P</a:t>
            </a:r>
            <a:r>
              <a:rPr lang="en-US" dirty="0" smtClean="0">
                <a:latin typeface="Cambria"/>
                <a:cs typeface="Cambria"/>
              </a:rPr>
              <a:t> </a:t>
            </a:r>
            <a:r>
              <a:rPr lang="en-US" dirty="0">
                <a:latin typeface="Cambria"/>
                <a:cs typeface="Cambria"/>
              </a:rPr>
              <a:t>&lt; </a:t>
            </a:r>
            <a:r>
              <a:rPr lang="en-US" dirty="0" smtClean="0">
                <a:latin typeface="Cambria"/>
                <a:cs typeface="Cambria"/>
              </a:rPr>
              <a:t>0.02, </a:t>
            </a:r>
            <a:r>
              <a:rPr lang="en-US" dirty="0">
                <a:latin typeface="Cambria"/>
                <a:cs typeface="Cambria"/>
              </a:rPr>
              <a:t>adjusted R</a:t>
            </a:r>
            <a:r>
              <a:rPr lang="en-US" baseline="30000" dirty="0">
                <a:latin typeface="Cambria"/>
                <a:cs typeface="Cambria"/>
              </a:rPr>
              <a:t>2 </a:t>
            </a:r>
            <a:r>
              <a:rPr lang="en-US" dirty="0">
                <a:latin typeface="Cambria"/>
                <a:cs typeface="Cambria"/>
              </a:rPr>
              <a:t>= </a:t>
            </a:r>
            <a:r>
              <a:rPr lang="en-US" dirty="0" smtClean="0">
                <a:latin typeface="Cambria"/>
                <a:cs typeface="Cambria"/>
              </a:rPr>
              <a:t>0.077 </a:t>
            </a:r>
            <a:endParaRPr lang="en-US" dirty="0">
              <a:latin typeface="Cambria"/>
              <a:cs typeface="Cambria"/>
            </a:endParaRPr>
          </a:p>
        </p:txBody>
      </p:sp>
      <p:graphicFrame>
        <p:nvGraphicFramePr>
          <p:cNvPr id="6" name="Chart 5"/>
          <p:cNvGraphicFramePr>
            <a:graphicFrameLocks/>
          </p:cNvGraphicFramePr>
          <p:nvPr>
            <p:extLst>
              <p:ext uri="{D42A27DB-BD31-4B8C-83A1-F6EECF244321}">
                <p14:modId xmlns:p14="http://schemas.microsoft.com/office/powerpoint/2010/main" val="1317876440"/>
              </p:ext>
            </p:extLst>
          </p:nvPr>
        </p:nvGraphicFramePr>
        <p:xfrm>
          <a:off x="662634" y="1520616"/>
          <a:ext cx="8310531" cy="393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231336" y="5034422"/>
            <a:ext cx="1230593" cy="307777"/>
          </a:xfrm>
          <a:prstGeom prst="rect">
            <a:avLst/>
          </a:prstGeom>
          <a:noFill/>
        </p:spPr>
        <p:txBody>
          <a:bodyPr wrap="square" rtlCol="0">
            <a:spAutoFit/>
          </a:bodyPr>
          <a:lstStyle/>
          <a:p>
            <a:pPr algn="ctr"/>
            <a:r>
              <a:rPr lang="en-US" sz="1400" dirty="0" smtClean="0">
                <a:latin typeface="Cambria"/>
                <a:cs typeface="Cambria"/>
              </a:rPr>
              <a:t>Year</a:t>
            </a:r>
            <a:endParaRPr lang="en-US" sz="1400" dirty="0">
              <a:latin typeface="Cambria"/>
              <a:cs typeface="Cambria"/>
            </a:endParaRPr>
          </a:p>
        </p:txBody>
      </p:sp>
      <p:sp>
        <p:nvSpPr>
          <p:cNvPr id="9" name="TextBox 8"/>
          <p:cNvSpPr txBox="1"/>
          <p:nvPr/>
        </p:nvSpPr>
        <p:spPr>
          <a:xfrm>
            <a:off x="6531747" y="6470357"/>
            <a:ext cx="2612253" cy="276999"/>
          </a:xfrm>
          <a:prstGeom prst="rect">
            <a:avLst/>
          </a:prstGeom>
          <a:noFill/>
        </p:spPr>
        <p:txBody>
          <a:bodyPr wrap="square" rtlCol="0">
            <a:spAutoFit/>
          </a:bodyPr>
          <a:lstStyle/>
          <a:p>
            <a:pPr algn="r"/>
            <a:r>
              <a:rPr lang="en-US" sz="1200" dirty="0" smtClean="0">
                <a:latin typeface="Cambria"/>
                <a:cs typeface="Cambria"/>
              </a:rPr>
              <a:t>HBEF data from C. Hansen (2014)</a:t>
            </a:r>
            <a:endParaRPr lang="en-US" sz="1200" dirty="0">
              <a:latin typeface="Cambria"/>
              <a:cs typeface="Cambria"/>
            </a:endParaRPr>
          </a:p>
        </p:txBody>
      </p:sp>
    </p:spTree>
    <p:extLst>
      <p:ext uri="{BB962C8B-B14F-4D97-AF65-F5344CB8AC3E}">
        <p14:creationId xmlns:p14="http://schemas.microsoft.com/office/powerpoint/2010/main" val="3305400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210 1.JPG"/>
          <p:cNvPicPr>
            <a:picLocks noChangeAspect="1"/>
          </p:cNvPicPr>
          <p:nvPr/>
        </p:nvPicPr>
        <p:blipFill rotWithShape="1">
          <a:blip r:embed="rId3" cstate="screen">
            <a:alphaModFix amt="26000"/>
            <a:extLst>
              <a:ext uri="{28A0092B-C50C-407E-A947-70E740481C1C}">
                <a14:useLocalDpi xmlns:a14="http://schemas.microsoft.com/office/drawing/2010/main"/>
              </a:ext>
            </a:extLst>
          </a:blip>
          <a:srcRect t="-1887"/>
          <a:stretch/>
        </p:blipFill>
        <p:spPr>
          <a:xfrm>
            <a:off x="0" y="-112890"/>
            <a:ext cx="9250415" cy="6970889"/>
          </a:xfrm>
          <a:prstGeom prst="rect">
            <a:avLst/>
          </a:prstGeom>
        </p:spPr>
      </p:pic>
      <p:sp>
        <p:nvSpPr>
          <p:cNvPr id="2" name="Title 1"/>
          <p:cNvSpPr>
            <a:spLocks noGrp="1"/>
          </p:cNvSpPr>
          <p:nvPr>
            <p:ph type="title"/>
          </p:nvPr>
        </p:nvSpPr>
        <p:spPr>
          <a:xfrm>
            <a:off x="0" y="274639"/>
            <a:ext cx="9144000" cy="600578"/>
          </a:xfrm>
          <a:solidFill>
            <a:srgbClr val="9BBB59">
              <a:alpha val="60000"/>
            </a:srgbClr>
          </a:solidFill>
        </p:spPr>
        <p:txBody>
          <a:bodyPr>
            <a:normAutofit fontScale="90000"/>
          </a:bodyPr>
          <a:lstStyle/>
          <a:p>
            <a:r>
              <a:rPr lang="en-US" dirty="0" smtClean="0">
                <a:latin typeface="Cambria"/>
                <a:cs typeface="Cambria"/>
              </a:rPr>
              <a:t>Key findings</a:t>
            </a:r>
            <a:endParaRPr lang="en-US" dirty="0">
              <a:latin typeface="Cambria"/>
              <a:cs typeface="Cambria"/>
            </a:endParaRPr>
          </a:p>
        </p:txBody>
      </p:sp>
      <p:sp>
        <p:nvSpPr>
          <p:cNvPr id="3" name="Content Placeholder 2"/>
          <p:cNvSpPr>
            <a:spLocks noGrp="1"/>
          </p:cNvSpPr>
          <p:nvPr>
            <p:ph idx="1"/>
          </p:nvPr>
        </p:nvSpPr>
        <p:spPr>
          <a:xfrm>
            <a:off x="231684" y="1166954"/>
            <a:ext cx="8778240" cy="5414323"/>
          </a:xfrm>
        </p:spPr>
        <p:txBody>
          <a:bodyPr>
            <a:normAutofit fontScale="92500" lnSpcReduction="20000"/>
          </a:bodyPr>
          <a:lstStyle/>
          <a:p>
            <a:pPr lvl="0"/>
            <a:r>
              <a:rPr lang="en-US" dirty="0">
                <a:latin typeface="Cambria"/>
                <a:cs typeface="Cambria"/>
              </a:rPr>
              <a:t>Timing of max growth varied among the species:</a:t>
            </a:r>
          </a:p>
          <a:p>
            <a:pPr lvl="2"/>
            <a:r>
              <a:rPr lang="en-US" dirty="0">
                <a:latin typeface="Cambria"/>
                <a:cs typeface="Cambria"/>
              </a:rPr>
              <a:t>Sugar maple + yellow birch = 1960s-80s</a:t>
            </a:r>
          </a:p>
          <a:p>
            <a:pPr lvl="2"/>
            <a:r>
              <a:rPr lang="en-US" dirty="0">
                <a:latin typeface="Cambria"/>
                <a:cs typeface="Cambria"/>
              </a:rPr>
              <a:t>Red spruce + red maple = </a:t>
            </a:r>
            <a:r>
              <a:rPr lang="en-US" dirty="0" smtClean="0">
                <a:latin typeface="Cambria"/>
                <a:cs typeface="Cambria"/>
              </a:rPr>
              <a:t>recent</a:t>
            </a:r>
          </a:p>
          <a:p>
            <a:pPr lvl="2"/>
            <a:r>
              <a:rPr lang="en-US" dirty="0" smtClean="0">
                <a:latin typeface="Cambria"/>
                <a:cs typeface="Cambria"/>
              </a:rPr>
              <a:t>Balsam fir = no peak</a:t>
            </a:r>
          </a:p>
          <a:p>
            <a:r>
              <a:rPr lang="en-US" dirty="0" smtClean="0">
                <a:latin typeface="Cambria"/>
                <a:cs typeface="Cambria"/>
              </a:rPr>
              <a:t>Compared to species-specific means, in past 5 years…</a:t>
            </a:r>
          </a:p>
          <a:p>
            <a:pPr lvl="2"/>
            <a:r>
              <a:rPr lang="en-US" dirty="0">
                <a:latin typeface="Cambria"/>
                <a:cs typeface="Cambria"/>
              </a:rPr>
              <a:t>R</a:t>
            </a:r>
            <a:r>
              <a:rPr lang="en-US" dirty="0" smtClean="0">
                <a:latin typeface="Cambria"/>
                <a:cs typeface="Cambria"/>
              </a:rPr>
              <a:t>ed spruce + </a:t>
            </a:r>
            <a:r>
              <a:rPr lang="en-US" dirty="0">
                <a:latin typeface="Cambria"/>
                <a:cs typeface="Cambria"/>
              </a:rPr>
              <a:t>red maple </a:t>
            </a:r>
            <a:r>
              <a:rPr lang="en-US" dirty="0" smtClean="0">
                <a:latin typeface="Cambria"/>
                <a:ea typeface="Wingdings"/>
                <a:cs typeface="Cambria"/>
                <a:sym typeface="Wingdings"/>
              </a:rPr>
              <a:t></a:t>
            </a:r>
            <a:endParaRPr lang="en-US" dirty="0" smtClean="0">
              <a:latin typeface="Cambria"/>
              <a:cs typeface="Cambria"/>
            </a:endParaRPr>
          </a:p>
          <a:p>
            <a:pPr lvl="2"/>
            <a:r>
              <a:rPr lang="en-US" dirty="0" smtClean="0">
                <a:latin typeface="Cambria"/>
                <a:cs typeface="Cambria"/>
              </a:rPr>
              <a:t>Balsam </a:t>
            </a:r>
            <a:r>
              <a:rPr lang="en-US" dirty="0">
                <a:latin typeface="Cambria"/>
                <a:cs typeface="Cambria"/>
              </a:rPr>
              <a:t>fir +</a:t>
            </a:r>
            <a:r>
              <a:rPr lang="en-US" dirty="0" smtClean="0">
                <a:latin typeface="Cambria"/>
                <a:cs typeface="Cambria"/>
              </a:rPr>
              <a:t> </a:t>
            </a:r>
            <a:r>
              <a:rPr lang="en-US" dirty="0">
                <a:latin typeface="Cambria"/>
                <a:cs typeface="Cambria"/>
              </a:rPr>
              <a:t>yellow birch </a:t>
            </a:r>
            <a:r>
              <a:rPr lang="en-US" dirty="0" smtClean="0">
                <a:latin typeface="Cambria"/>
                <a:ea typeface="Wingdings"/>
                <a:cs typeface="Cambria"/>
                <a:sym typeface="Wingdings"/>
              </a:rPr>
              <a:t></a:t>
            </a:r>
            <a:endParaRPr lang="en-US" dirty="0" smtClean="0">
              <a:latin typeface="Cambria"/>
              <a:cs typeface="Cambria"/>
            </a:endParaRPr>
          </a:p>
          <a:p>
            <a:pPr lvl="2"/>
            <a:r>
              <a:rPr lang="en-US" dirty="0" smtClean="0">
                <a:latin typeface="Cambria"/>
                <a:cs typeface="Cambria"/>
              </a:rPr>
              <a:t>Sugar </a:t>
            </a:r>
            <a:r>
              <a:rPr lang="en-US" dirty="0">
                <a:latin typeface="Cambria"/>
                <a:cs typeface="Cambria"/>
              </a:rPr>
              <a:t>maple </a:t>
            </a:r>
            <a:r>
              <a:rPr lang="en-US" dirty="0" smtClean="0">
                <a:latin typeface="Cambria"/>
                <a:ea typeface="Wingdings"/>
                <a:cs typeface="Cambria"/>
                <a:sym typeface="Wingdings"/>
              </a:rPr>
              <a:t></a:t>
            </a:r>
            <a:endParaRPr lang="en-US" dirty="0">
              <a:latin typeface="Cambria"/>
              <a:cs typeface="Cambria"/>
            </a:endParaRPr>
          </a:p>
          <a:p>
            <a:pPr lvl="0"/>
            <a:r>
              <a:rPr lang="en-US" dirty="0" smtClean="0">
                <a:latin typeface="Cambria"/>
                <a:cs typeface="Cambria"/>
              </a:rPr>
              <a:t>Red </a:t>
            </a:r>
            <a:r>
              <a:rPr lang="en-US" dirty="0">
                <a:latin typeface="Cambria"/>
                <a:cs typeface="Cambria"/>
              </a:rPr>
              <a:t>spruce had the highest growth that has occurred in the last 100 years </a:t>
            </a:r>
            <a:r>
              <a:rPr lang="en-US" dirty="0">
                <a:latin typeface="Cambria"/>
                <a:cs typeface="Cambria"/>
                <a:sym typeface="Wingdings"/>
              </a:rPr>
              <a:t> region wide pattern</a:t>
            </a:r>
          </a:p>
          <a:p>
            <a:pPr lvl="0"/>
            <a:r>
              <a:rPr lang="en-US" dirty="0" smtClean="0">
                <a:latin typeface="Cambria"/>
                <a:cs typeface="Cambria"/>
              </a:rPr>
              <a:t>Comparisons </a:t>
            </a:r>
            <a:r>
              <a:rPr lang="en-US" dirty="0">
                <a:latin typeface="Cambria"/>
                <a:cs typeface="Cambria"/>
              </a:rPr>
              <a:t>of growth </a:t>
            </a:r>
            <a:r>
              <a:rPr lang="en-US" dirty="0" smtClean="0">
                <a:latin typeface="Cambria"/>
                <a:cs typeface="Cambria"/>
              </a:rPr>
              <a:t>at </a:t>
            </a:r>
            <a:r>
              <a:rPr lang="en-US" dirty="0">
                <a:latin typeface="Cambria"/>
                <a:cs typeface="Cambria"/>
              </a:rPr>
              <a:t>Mt. Mansfield </a:t>
            </a:r>
            <a:r>
              <a:rPr lang="en-US" dirty="0" smtClean="0">
                <a:latin typeface="Cambria"/>
                <a:cs typeface="Cambria"/>
              </a:rPr>
              <a:t>similar </a:t>
            </a:r>
            <a:r>
              <a:rPr lang="en-US" dirty="0">
                <a:latin typeface="Cambria"/>
                <a:cs typeface="Cambria"/>
              </a:rPr>
              <a:t>to </a:t>
            </a:r>
            <a:r>
              <a:rPr lang="en-US" dirty="0" smtClean="0">
                <a:latin typeface="Cambria"/>
                <a:cs typeface="Cambria"/>
              </a:rPr>
              <a:t>trends at other locations</a:t>
            </a:r>
            <a:endParaRPr lang="en-US" dirty="0">
              <a:latin typeface="Cambria"/>
              <a:cs typeface="Cambria"/>
            </a:endParaRPr>
          </a:p>
        </p:txBody>
      </p:sp>
    </p:spTree>
    <p:extLst>
      <p:ext uri="{BB962C8B-B14F-4D97-AF65-F5344CB8AC3E}">
        <p14:creationId xmlns:p14="http://schemas.microsoft.com/office/powerpoint/2010/main" val="4111515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IMG_1546-001.JPG"/>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0" y="0"/>
            <a:ext cx="9143999" cy="6858000"/>
          </a:xfrm>
          <a:prstGeom prst="rect">
            <a:avLst/>
          </a:prstGeom>
        </p:spPr>
      </p:pic>
      <p:sp>
        <p:nvSpPr>
          <p:cNvPr id="2" name="Title 1"/>
          <p:cNvSpPr>
            <a:spLocks noGrp="1"/>
          </p:cNvSpPr>
          <p:nvPr>
            <p:ph type="title"/>
          </p:nvPr>
        </p:nvSpPr>
        <p:spPr>
          <a:xfrm>
            <a:off x="0" y="274638"/>
            <a:ext cx="9144000" cy="652698"/>
          </a:xfrm>
          <a:solidFill>
            <a:srgbClr val="C0504D">
              <a:alpha val="66000"/>
            </a:srgbClr>
          </a:solidFill>
        </p:spPr>
        <p:txBody>
          <a:bodyPr>
            <a:noAutofit/>
          </a:bodyPr>
          <a:lstStyle/>
          <a:p>
            <a:r>
              <a:rPr lang="en-US" sz="3800" dirty="0" smtClean="0">
                <a:latin typeface="Cambria"/>
                <a:cs typeface="Cambria"/>
              </a:rPr>
              <a:t>Observed changes in the region</a:t>
            </a:r>
            <a:endParaRPr lang="en-US" sz="3800" dirty="0">
              <a:latin typeface="Cambria"/>
              <a:cs typeface="Cambria"/>
            </a:endParaRPr>
          </a:p>
        </p:txBody>
      </p:sp>
      <p:sp>
        <p:nvSpPr>
          <p:cNvPr id="3" name="Content Placeholder 2"/>
          <p:cNvSpPr>
            <a:spLocks noGrp="1"/>
          </p:cNvSpPr>
          <p:nvPr>
            <p:ph idx="1"/>
          </p:nvPr>
        </p:nvSpPr>
        <p:spPr>
          <a:xfrm>
            <a:off x="659233" y="1143130"/>
            <a:ext cx="8694671" cy="4015305"/>
          </a:xfrm>
        </p:spPr>
        <p:txBody>
          <a:bodyPr>
            <a:normAutofit fontScale="92500" lnSpcReduction="20000"/>
          </a:bodyPr>
          <a:lstStyle/>
          <a:p>
            <a:r>
              <a:rPr lang="en-US" dirty="0">
                <a:latin typeface="Cambria"/>
                <a:cs typeface="Cambria"/>
              </a:rPr>
              <a:t>G</a:t>
            </a:r>
            <a:r>
              <a:rPr lang="en-US" dirty="0" smtClean="0">
                <a:latin typeface="Cambria"/>
                <a:cs typeface="Cambria"/>
              </a:rPr>
              <a:t>rowth </a:t>
            </a:r>
            <a:r>
              <a:rPr lang="en-US" dirty="0">
                <a:latin typeface="Cambria"/>
                <a:cs typeface="Cambria"/>
              </a:rPr>
              <a:t>declines, decreased vigor, </a:t>
            </a:r>
            <a:r>
              <a:rPr lang="en-US" dirty="0" smtClean="0">
                <a:latin typeface="Cambria"/>
                <a:cs typeface="Cambria"/>
              </a:rPr>
              <a:t>increased </a:t>
            </a:r>
            <a:r>
              <a:rPr lang="en-US" dirty="0">
                <a:latin typeface="Cambria"/>
                <a:cs typeface="Cambria"/>
              </a:rPr>
              <a:t>mortality </a:t>
            </a:r>
            <a:r>
              <a:rPr lang="en-US" dirty="0" smtClean="0">
                <a:latin typeface="Cambria"/>
                <a:cs typeface="Cambria"/>
              </a:rPr>
              <a:t>for some </a:t>
            </a:r>
            <a:r>
              <a:rPr lang="en-US" dirty="0">
                <a:latin typeface="Cambria"/>
                <a:cs typeface="Cambria"/>
              </a:rPr>
              <a:t>tree </a:t>
            </a:r>
            <a:r>
              <a:rPr lang="en-US" dirty="0" smtClean="0">
                <a:latin typeface="Cambria"/>
                <a:cs typeface="Cambria"/>
              </a:rPr>
              <a:t>species </a:t>
            </a:r>
            <a:r>
              <a:rPr lang="en-US" dirty="0">
                <a:latin typeface="Cambria"/>
                <a:cs typeface="Cambria"/>
              </a:rPr>
              <a:t>in VT </a:t>
            </a:r>
            <a:endParaRPr lang="en-US" dirty="0" smtClean="0">
              <a:latin typeface="Cambria"/>
              <a:cs typeface="Cambria"/>
            </a:endParaRPr>
          </a:p>
          <a:p>
            <a:pPr lvl="2"/>
            <a:r>
              <a:rPr lang="en-US" dirty="0" smtClean="0">
                <a:latin typeface="Cambria"/>
                <a:cs typeface="Cambria"/>
              </a:rPr>
              <a:t>Red spruce </a:t>
            </a:r>
          </a:p>
          <a:p>
            <a:pPr lvl="2"/>
            <a:r>
              <a:rPr lang="en-US" dirty="0" smtClean="0">
                <a:latin typeface="Cambria"/>
                <a:cs typeface="Cambria"/>
              </a:rPr>
              <a:t>Sugar maple</a:t>
            </a:r>
            <a:endParaRPr lang="en-US" dirty="0">
              <a:latin typeface="Cambria"/>
              <a:cs typeface="Cambria"/>
            </a:endParaRPr>
          </a:p>
          <a:p>
            <a:r>
              <a:rPr lang="en-US" dirty="0" smtClean="0">
                <a:latin typeface="Cambria"/>
                <a:cs typeface="Cambria"/>
              </a:rPr>
              <a:t>Other species </a:t>
            </a:r>
            <a:r>
              <a:rPr lang="en-US" dirty="0">
                <a:latin typeface="Cambria"/>
                <a:cs typeface="Cambria"/>
              </a:rPr>
              <a:t>appear to be </a:t>
            </a:r>
            <a:r>
              <a:rPr lang="en-US" dirty="0" smtClean="0">
                <a:latin typeface="Cambria"/>
                <a:cs typeface="Cambria"/>
              </a:rPr>
              <a:t>stable</a:t>
            </a:r>
          </a:p>
          <a:p>
            <a:r>
              <a:rPr lang="en-US" dirty="0" smtClean="0">
                <a:latin typeface="Cambria"/>
                <a:cs typeface="Cambria"/>
              </a:rPr>
              <a:t>Possible growth increases </a:t>
            </a:r>
          </a:p>
          <a:p>
            <a:pPr lvl="2"/>
            <a:r>
              <a:rPr lang="en-US" dirty="0" smtClean="0">
                <a:latin typeface="Cambria"/>
                <a:cs typeface="Cambria"/>
              </a:rPr>
              <a:t>Red spruce</a:t>
            </a:r>
          </a:p>
          <a:p>
            <a:r>
              <a:rPr lang="en-US" dirty="0" smtClean="0">
                <a:latin typeface="Cambria"/>
                <a:cs typeface="Cambria"/>
              </a:rPr>
              <a:t>Anthropogenic stresses</a:t>
            </a:r>
          </a:p>
          <a:p>
            <a:pPr lvl="2"/>
            <a:r>
              <a:rPr lang="en-US" dirty="0" smtClean="0">
                <a:latin typeface="Cambria"/>
                <a:cs typeface="Cambria"/>
              </a:rPr>
              <a:t>Changes in climate</a:t>
            </a:r>
          </a:p>
          <a:p>
            <a:pPr lvl="2"/>
            <a:r>
              <a:rPr lang="en-US" dirty="0" smtClean="0">
                <a:latin typeface="Cambria"/>
                <a:cs typeface="Cambria"/>
              </a:rPr>
              <a:t>Acid deposition, land-use change</a:t>
            </a:r>
            <a:endParaRPr lang="en-US" dirty="0">
              <a:latin typeface="Cambria"/>
              <a:cs typeface="Cambria"/>
            </a:endParaRPr>
          </a:p>
        </p:txBody>
      </p:sp>
      <p:pic>
        <p:nvPicPr>
          <p:cNvPr id="5" name="Picture 4" descr="IMG_152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20195"/>
            <a:ext cx="9143999" cy="1537805"/>
          </a:xfrm>
          <a:prstGeom prst="rect">
            <a:avLst/>
          </a:prstGeom>
        </p:spPr>
      </p:pic>
    </p:spTree>
    <p:extLst>
      <p:ext uri="{BB962C8B-B14F-4D97-AF65-F5344CB8AC3E}">
        <p14:creationId xmlns:p14="http://schemas.microsoft.com/office/powerpoint/2010/main" val="158038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210 1.JPG"/>
          <p:cNvPicPr>
            <a:picLocks noChangeAspect="1"/>
          </p:cNvPicPr>
          <p:nvPr/>
        </p:nvPicPr>
        <p:blipFill rotWithShape="1">
          <a:blip r:embed="rId2" cstate="screen">
            <a:extLst>
              <a:ext uri="{28A0092B-C50C-407E-A947-70E740481C1C}">
                <a14:useLocalDpi xmlns:a14="http://schemas.microsoft.com/office/drawing/2010/main"/>
              </a:ext>
            </a:extLst>
          </a:blip>
          <a:srcRect t="-1887"/>
          <a:stretch/>
        </p:blipFill>
        <p:spPr>
          <a:xfrm>
            <a:off x="0" y="-112890"/>
            <a:ext cx="9250415" cy="6970889"/>
          </a:xfrm>
          <a:prstGeom prst="rect">
            <a:avLst/>
          </a:prstGeom>
        </p:spPr>
      </p:pic>
      <p:sp>
        <p:nvSpPr>
          <p:cNvPr id="2" name="Title 1"/>
          <p:cNvSpPr>
            <a:spLocks noGrp="1"/>
          </p:cNvSpPr>
          <p:nvPr>
            <p:ph type="ctrTitle"/>
          </p:nvPr>
        </p:nvSpPr>
        <p:spPr>
          <a:xfrm>
            <a:off x="382351" y="439560"/>
            <a:ext cx="8493661" cy="6103585"/>
          </a:xfrm>
          <a:solidFill>
            <a:schemeClr val="bg2">
              <a:alpha val="65000"/>
            </a:schemeClr>
          </a:solidFill>
        </p:spPr>
        <p:txBody>
          <a:bodyPr>
            <a:normAutofit/>
          </a:bodyPr>
          <a:lstStyle/>
          <a:p>
            <a:r>
              <a:rPr lang="en-US" sz="2200" i="1" dirty="0" smtClean="0">
                <a:effectLst/>
                <a:latin typeface="Cambria"/>
                <a:cs typeface="Cambria"/>
              </a:rPr>
              <a:t>Acknowledgements</a:t>
            </a:r>
            <a:br>
              <a:rPr lang="en-US" sz="2200" i="1" dirty="0" smtClean="0">
                <a:effectLst/>
                <a:latin typeface="Cambria"/>
                <a:cs typeface="Cambria"/>
              </a:rPr>
            </a:br>
            <a:r>
              <a:rPr lang="en-US" sz="2200" i="1" dirty="0" smtClean="0">
                <a:effectLst/>
                <a:latin typeface="Cambria"/>
                <a:cs typeface="Cambria"/>
              </a:rPr>
              <a:t/>
            </a:r>
            <a:br>
              <a:rPr lang="en-US" sz="2200" i="1" dirty="0" smtClean="0">
                <a:effectLst/>
                <a:latin typeface="Cambria"/>
                <a:cs typeface="Cambria"/>
              </a:rPr>
            </a:br>
            <a:r>
              <a:rPr lang="en-US" sz="2200" dirty="0" smtClean="0">
                <a:effectLst/>
                <a:latin typeface="Cambria"/>
                <a:cs typeface="Cambria"/>
              </a:rPr>
              <a:t>Heather Bromberg, Ken Brown, Ben Engle, </a:t>
            </a:r>
            <a:br>
              <a:rPr lang="en-US" sz="2200" dirty="0" smtClean="0">
                <a:effectLst/>
                <a:latin typeface="Cambria"/>
                <a:cs typeface="Cambria"/>
              </a:rPr>
            </a:br>
            <a:r>
              <a:rPr lang="en-US" sz="2200" dirty="0" smtClean="0">
                <a:effectLst/>
                <a:latin typeface="Cambria"/>
                <a:cs typeface="Cambria"/>
              </a:rPr>
              <a:t>Kim Conway (USFS), Jim Duncan (VMC), Josh </a:t>
            </a:r>
            <a:r>
              <a:rPr lang="en-US" sz="2200" dirty="0" err="1" smtClean="0">
                <a:effectLst/>
                <a:latin typeface="Cambria"/>
                <a:cs typeface="Cambria"/>
              </a:rPr>
              <a:t>Halman</a:t>
            </a:r>
            <a:r>
              <a:rPr lang="en-US" sz="2200" dirty="0" smtClean="0">
                <a:effectLst/>
                <a:latin typeface="Cambria"/>
                <a:cs typeface="Cambria"/>
              </a:rPr>
              <a:t>,</a:t>
            </a:r>
            <a:br>
              <a:rPr lang="en-US" sz="2200" dirty="0" smtClean="0">
                <a:effectLst/>
                <a:latin typeface="Cambria"/>
                <a:cs typeface="Cambria"/>
              </a:rPr>
            </a:br>
            <a:r>
              <a:rPr lang="en-US" sz="2200" dirty="0" smtClean="0">
                <a:effectLst/>
                <a:latin typeface="Cambria"/>
                <a:cs typeface="Cambria"/>
              </a:rPr>
              <a:t>Chris Hansen</a:t>
            </a:r>
            <a:r>
              <a:rPr lang="en-US" sz="2200" dirty="0" smtClean="0">
                <a:latin typeface="Cambria"/>
                <a:cs typeface="Cambria"/>
              </a:rPr>
              <a:t>, </a:t>
            </a:r>
            <a:r>
              <a:rPr lang="en-US" sz="2200" dirty="0" smtClean="0">
                <a:effectLst/>
                <a:latin typeface="Cambria"/>
                <a:cs typeface="Cambria"/>
              </a:rPr>
              <a:t>Gary Hawley, Kindle Loomis, </a:t>
            </a:r>
            <a:br>
              <a:rPr lang="en-US" sz="2200" dirty="0" smtClean="0">
                <a:effectLst/>
                <a:latin typeface="Cambria"/>
                <a:cs typeface="Cambria"/>
              </a:rPr>
            </a:br>
            <a:r>
              <a:rPr lang="en-US" sz="2200" dirty="0" smtClean="0">
                <a:effectLst/>
                <a:latin typeface="Cambria"/>
                <a:cs typeface="Cambria"/>
              </a:rPr>
              <a:t>Allyson </a:t>
            </a:r>
            <a:r>
              <a:rPr lang="en-US" sz="2200" dirty="0" err="1" smtClean="0">
                <a:effectLst/>
                <a:latin typeface="Cambria"/>
                <a:cs typeface="Cambria"/>
              </a:rPr>
              <a:t>Makuch</a:t>
            </a:r>
            <a:r>
              <a:rPr lang="en-US" sz="2200" dirty="0" smtClean="0">
                <a:effectLst/>
                <a:latin typeface="Cambria"/>
                <a:cs typeface="Cambria"/>
              </a:rPr>
              <a:t>, Sam Wallace, Carl Waite (VMC)</a:t>
            </a:r>
            <a:br>
              <a:rPr lang="en-US" sz="2200" dirty="0" smtClean="0">
                <a:effectLst/>
                <a:latin typeface="Cambria"/>
                <a:cs typeface="Cambria"/>
              </a:rPr>
            </a:br>
            <a:r>
              <a:rPr lang="en-US" sz="2200" dirty="0" smtClean="0">
                <a:effectLst/>
                <a:latin typeface="Cambria"/>
                <a:cs typeface="Cambria"/>
              </a:rPr>
              <a:t/>
            </a:r>
            <a:br>
              <a:rPr lang="en-US" sz="2200" dirty="0" smtClean="0">
                <a:effectLst/>
                <a:latin typeface="Cambria"/>
                <a:cs typeface="Cambria"/>
              </a:rPr>
            </a:br>
            <a:r>
              <a:rPr lang="en-US" sz="2200" i="1" dirty="0" smtClean="0">
                <a:effectLst/>
                <a:latin typeface="Cambria"/>
                <a:cs typeface="Cambria"/>
              </a:rPr>
              <a:t>Funding</a:t>
            </a:r>
            <a:r>
              <a:rPr lang="en-US" sz="2200" dirty="0" smtClean="0">
                <a:effectLst/>
                <a:latin typeface="Cambria"/>
                <a:cs typeface="Cambria"/>
              </a:rPr>
              <a:t/>
            </a:r>
            <a:br>
              <a:rPr lang="en-US" sz="2200" dirty="0" smtClean="0">
                <a:effectLst/>
                <a:latin typeface="Cambria"/>
                <a:cs typeface="Cambria"/>
              </a:rPr>
            </a:br>
            <a:r>
              <a:rPr lang="en-US" sz="2200" dirty="0" smtClean="0">
                <a:effectLst/>
                <a:latin typeface="Cambria"/>
                <a:cs typeface="Cambria"/>
              </a:rPr>
              <a:t/>
            </a:r>
            <a:br>
              <a:rPr lang="en-US" sz="2200" dirty="0" smtClean="0">
                <a:effectLst/>
                <a:latin typeface="Cambria"/>
                <a:cs typeface="Cambria"/>
              </a:rPr>
            </a:br>
            <a:r>
              <a:rPr lang="en-US" sz="2200" dirty="0" smtClean="0">
                <a:effectLst/>
                <a:latin typeface="Cambria"/>
                <a:cs typeface="Cambria"/>
              </a:rPr>
              <a:t>Vermont Monitoring Cooperative</a:t>
            </a:r>
            <a:br>
              <a:rPr lang="en-US" sz="2200" dirty="0" smtClean="0">
                <a:effectLst/>
                <a:latin typeface="Cambria"/>
                <a:cs typeface="Cambria"/>
              </a:rPr>
            </a:br>
            <a:r>
              <a:rPr lang="en-US" sz="1800" dirty="0" smtClean="0">
                <a:effectLst/>
              </a:rPr>
              <a:t/>
            </a:r>
            <a:br>
              <a:rPr lang="en-US" sz="1800" dirty="0" smtClean="0">
                <a:effectLst/>
              </a:rPr>
            </a:br>
            <a:endParaRPr lang="en-US" sz="1800" dirty="0"/>
          </a:p>
        </p:txBody>
      </p:sp>
      <p:pic>
        <p:nvPicPr>
          <p:cNvPr id="5" name="Picture 7" descr="UVM-RSENR logo.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96183" y="5487080"/>
            <a:ext cx="1668566" cy="853128"/>
          </a:xfrm>
          <a:prstGeom prst="rect">
            <a:avLst/>
          </a:prstGeom>
          <a:noFill/>
          <a:ln w="12700">
            <a:solidFill>
              <a:schemeClr val="bg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FS_Shield_Green.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16" y="5288803"/>
            <a:ext cx="899630" cy="1051404"/>
          </a:xfrm>
          <a:prstGeom prst="rect">
            <a:avLst/>
          </a:prstGeom>
          <a:ln w="12700" cap="flat" cmpd="sng" algn="ctr">
            <a:solidFill>
              <a:schemeClr val="bg1">
                <a:lumMod val="50000"/>
                <a:lumOff val="50000"/>
              </a:schemeClr>
            </a:solidFill>
            <a:prstDash val="solid"/>
            <a:round/>
            <a:headEnd type="none" w="med" len="med"/>
            <a:tailEnd type="none" w="med" len="med"/>
          </a:ln>
        </p:spPr>
      </p:pic>
      <p:pic>
        <p:nvPicPr>
          <p:cNvPr id="3" name="Picture 2"/>
          <p:cNvPicPr>
            <a:picLocks noChangeAspect="1"/>
          </p:cNvPicPr>
          <p:nvPr/>
        </p:nvPicPr>
        <p:blipFill>
          <a:blip r:embed="rId5"/>
          <a:stretch>
            <a:fillRect/>
          </a:stretch>
        </p:blipFill>
        <p:spPr>
          <a:xfrm>
            <a:off x="2251172" y="5487079"/>
            <a:ext cx="2254055" cy="853128"/>
          </a:xfrm>
          <a:prstGeom prst="rect">
            <a:avLst/>
          </a:prstGeom>
          <a:ln w="12700">
            <a:solidFill>
              <a:schemeClr val="bg1">
                <a:lumMod val="50000"/>
                <a:lumOff val="50000"/>
              </a:schemeClr>
            </a:solidFill>
          </a:ln>
        </p:spPr>
      </p:pic>
      <p:pic>
        <p:nvPicPr>
          <p:cNvPr id="7" name="Picture 6"/>
          <p:cNvPicPr>
            <a:picLocks noChangeAspect="1"/>
          </p:cNvPicPr>
          <p:nvPr/>
        </p:nvPicPr>
        <p:blipFill>
          <a:blip r:embed="rId6"/>
          <a:stretch>
            <a:fillRect/>
          </a:stretch>
        </p:blipFill>
        <p:spPr>
          <a:xfrm>
            <a:off x="7160747" y="5167786"/>
            <a:ext cx="1281483" cy="1172421"/>
          </a:xfrm>
          <a:prstGeom prst="rect">
            <a:avLst/>
          </a:prstGeom>
          <a:ln w="12700">
            <a:solidFill>
              <a:schemeClr val="bg1">
                <a:lumMod val="65000"/>
                <a:lumOff val="35000"/>
              </a:schemeClr>
            </a:solidFill>
          </a:ln>
        </p:spPr>
      </p:pic>
    </p:spTree>
    <p:extLst>
      <p:ext uri="{BB962C8B-B14F-4D97-AF65-F5344CB8AC3E}">
        <p14:creationId xmlns:p14="http://schemas.microsoft.com/office/powerpoint/2010/main" val="3621510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descr="IMG_1546-00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1"/>
          <p:cNvSpPr txBox="1">
            <a:spLocks/>
          </p:cNvSpPr>
          <p:nvPr/>
        </p:nvSpPr>
        <p:spPr>
          <a:xfrm>
            <a:off x="0" y="1975478"/>
            <a:ext cx="9144000" cy="1430997"/>
          </a:xfrm>
          <a:prstGeom prst="rect">
            <a:avLst/>
          </a:prstGeom>
          <a:solidFill>
            <a:schemeClr val="bg2">
              <a:alpha val="65000"/>
            </a:scheme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latin typeface="Cambria"/>
                <a:cs typeface="Cambria"/>
              </a:rPr>
              <a:t>Questions?</a:t>
            </a:r>
            <a:endParaRPr lang="en-US" dirty="0"/>
          </a:p>
        </p:txBody>
      </p:sp>
    </p:spTree>
    <p:extLst>
      <p:ext uri="{BB962C8B-B14F-4D97-AF65-F5344CB8AC3E}">
        <p14:creationId xmlns:p14="http://schemas.microsoft.com/office/powerpoint/2010/main" val="2434546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413"/>
            <a:ext cx="9144000" cy="539914"/>
          </a:xfrm>
          <a:solidFill>
            <a:srgbClr val="C6D9F1"/>
          </a:solidFill>
        </p:spPr>
        <p:txBody>
          <a:bodyPr>
            <a:noAutofit/>
          </a:bodyPr>
          <a:lstStyle/>
          <a:p>
            <a:r>
              <a:rPr lang="en-US" sz="3000" dirty="0" smtClean="0">
                <a:latin typeface="Cambria"/>
                <a:cs typeface="Cambria"/>
              </a:rPr>
              <a:t>Low elevation (&lt;760m)</a:t>
            </a:r>
            <a:endParaRPr lang="en-US" sz="3000" dirty="0">
              <a:latin typeface="Cambria"/>
              <a:cs typeface="Cambria"/>
            </a:endParaRPr>
          </a:p>
        </p:txBody>
      </p:sp>
      <p:graphicFrame>
        <p:nvGraphicFramePr>
          <p:cNvPr id="4" name="Chart 3"/>
          <p:cNvGraphicFramePr/>
          <p:nvPr>
            <p:extLst>
              <p:ext uri="{D42A27DB-BD31-4B8C-83A1-F6EECF244321}">
                <p14:modId xmlns:p14="http://schemas.microsoft.com/office/powerpoint/2010/main" val="1019604860"/>
              </p:ext>
            </p:extLst>
          </p:nvPr>
        </p:nvGraphicFramePr>
        <p:xfrm>
          <a:off x="457200" y="2521306"/>
          <a:ext cx="8135007" cy="19133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220284489"/>
              </p:ext>
            </p:extLst>
          </p:nvPr>
        </p:nvGraphicFramePr>
        <p:xfrm>
          <a:off x="383627" y="4310675"/>
          <a:ext cx="8208580" cy="20512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2564329569"/>
              </p:ext>
            </p:extLst>
          </p:nvPr>
        </p:nvGraphicFramePr>
        <p:xfrm>
          <a:off x="457200" y="668038"/>
          <a:ext cx="8135007" cy="2009226"/>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rot="16200000">
            <a:off x="-1557811" y="3471653"/>
            <a:ext cx="4030022" cy="307777"/>
          </a:xfrm>
          <a:prstGeom prst="rect">
            <a:avLst/>
          </a:prstGeom>
          <a:noFill/>
        </p:spPr>
        <p:txBody>
          <a:bodyPr wrap="square" rtlCol="0">
            <a:spAutoFit/>
          </a:bodyPr>
          <a:lstStyle/>
          <a:p>
            <a:pPr algn="ctr"/>
            <a:r>
              <a:rPr lang="en-US" sz="1400" dirty="0" smtClean="0">
                <a:latin typeface="Cambria"/>
                <a:cs typeface="Cambria"/>
              </a:rPr>
              <a:t>Basal area increment (BAI) cm</a:t>
            </a:r>
            <a:r>
              <a:rPr lang="en-US" sz="1400" baseline="30000" dirty="0" smtClean="0">
                <a:latin typeface="Cambria"/>
                <a:cs typeface="Cambria"/>
              </a:rPr>
              <a:t>2</a:t>
            </a:r>
            <a:endParaRPr lang="en-US" sz="1400" baseline="30000" dirty="0">
              <a:latin typeface="Cambria"/>
              <a:cs typeface="Cambria"/>
            </a:endParaRPr>
          </a:p>
        </p:txBody>
      </p:sp>
      <p:sp>
        <p:nvSpPr>
          <p:cNvPr id="12" name="TextBox 11"/>
          <p:cNvSpPr txBox="1"/>
          <p:nvPr/>
        </p:nvSpPr>
        <p:spPr>
          <a:xfrm rot="16200000">
            <a:off x="6496881" y="3334362"/>
            <a:ext cx="4030022" cy="307777"/>
          </a:xfrm>
          <a:prstGeom prst="rect">
            <a:avLst/>
          </a:prstGeom>
          <a:noFill/>
        </p:spPr>
        <p:txBody>
          <a:bodyPr wrap="square" rtlCol="0">
            <a:spAutoFit/>
          </a:bodyPr>
          <a:lstStyle/>
          <a:p>
            <a:pPr algn="ctr"/>
            <a:r>
              <a:rPr lang="en-US" sz="1400" i="1" dirty="0" smtClean="0">
                <a:latin typeface="Cambria"/>
                <a:cs typeface="Cambria"/>
              </a:rPr>
              <a:t>N</a:t>
            </a:r>
            <a:r>
              <a:rPr lang="en-US" sz="1400" dirty="0" smtClean="0">
                <a:latin typeface="Cambria"/>
                <a:cs typeface="Cambria"/>
              </a:rPr>
              <a:t> trees</a:t>
            </a:r>
            <a:endParaRPr lang="en-US" sz="1400" baseline="30000" dirty="0">
              <a:latin typeface="Cambria"/>
              <a:cs typeface="Cambria"/>
            </a:endParaRPr>
          </a:p>
        </p:txBody>
      </p:sp>
      <p:pic>
        <p:nvPicPr>
          <p:cNvPr id="3" name="Picture 2"/>
          <p:cNvPicPr>
            <a:picLocks/>
          </p:cNvPicPr>
          <p:nvPr/>
        </p:nvPicPr>
        <p:blipFill>
          <a:blip r:embed="rId6"/>
          <a:stretch>
            <a:fillRect/>
          </a:stretch>
        </p:blipFill>
        <p:spPr>
          <a:xfrm>
            <a:off x="1115028" y="6124730"/>
            <a:ext cx="6656832" cy="173736"/>
          </a:xfrm>
          <a:prstGeom prst="rect">
            <a:avLst/>
          </a:prstGeom>
        </p:spPr>
      </p:pic>
    </p:spTree>
    <p:extLst>
      <p:ext uri="{BB962C8B-B14F-4D97-AF65-F5344CB8AC3E}">
        <p14:creationId xmlns:p14="http://schemas.microsoft.com/office/powerpoint/2010/main" val="1025782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865199007"/>
              </p:ext>
            </p:extLst>
          </p:nvPr>
        </p:nvGraphicFramePr>
        <p:xfrm>
          <a:off x="841130" y="2551731"/>
          <a:ext cx="7845670" cy="20704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974743316"/>
              </p:ext>
            </p:extLst>
          </p:nvPr>
        </p:nvGraphicFramePr>
        <p:xfrm>
          <a:off x="841130" y="737327"/>
          <a:ext cx="7487812" cy="20164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892971596"/>
              </p:ext>
            </p:extLst>
          </p:nvPr>
        </p:nvGraphicFramePr>
        <p:xfrm>
          <a:off x="843879" y="4318305"/>
          <a:ext cx="7751077" cy="2200008"/>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p:cNvSpPr txBox="1">
            <a:spLocks/>
          </p:cNvSpPr>
          <p:nvPr/>
        </p:nvSpPr>
        <p:spPr>
          <a:xfrm>
            <a:off x="0" y="197413"/>
            <a:ext cx="9144000" cy="539914"/>
          </a:xfrm>
          <a:prstGeom prst="rect">
            <a:avLst/>
          </a:prstGeom>
          <a:solidFill>
            <a:srgbClr val="C6D9F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smtClean="0">
                <a:latin typeface="Cambria"/>
                <a:cs typeface="Cambria"/>
              </a:rPr>
              <a:t>Mid elevation (760-880m)</a:t>
            </a:r>
            <a:endParaRPr lang="en-US" sz="3000" dirty="0">
              <a:latin typeface="Cambria"/>
              <a:cs typeface="Cambria"/>
            </a:endParaRPr>
          </a:p>
        </p:txBody>
      </p:sp>
      <p:sp>
        <p:nvSpPr>
          <p:cNvPr id="13" name="TextBox 12"/>
          <p:cNvSpPr txBox="1"/>
          <p:nvPr/>
        </p:nvSpPr>
        <p:spPr>
          <a:xfrm rot="16200000">
            <a:off x="-1557811" y="3471653"/>
            <a:ext cx="4030022" cy="307777"/>
          </a:xfrm>
          <a:prstGeom prst="rect">
            <a:avLst/>
          </a:prstGeom>
          <a:noFill/>
        </p:spPr>
        <p:txBody>
          <a:bodyPr wrap="square" rtlCol="0">
            <a:spAutoFit/>
          </a:bodyPr>
          <a:lstStyle/>
          <a:p>
            <a:pPr algn="ctr"/>
            <a:r>
              <a:rPr lang="en-US" sz="1400" dirty="0" smtClean="0">
                <a:latin typeface="Cambria"/>
                <a:cs typeface="Cambria"/>
              </a:rPr>
              <a:t>Basal area increment (BAI) cm</a:t>
            </a:r>
            <a:r>
              <a:rPr lang="en-US" sz="1400" baseline="30000" dirty="0" smtClean="0">
                <a:latin typeface="Cambria"/>
                <a:cs typeface="Cambria"/>
              </a:rPr>
              <a:t>2</a:t>
            </a:r>
            <a:endParaRPr lang="en-US" sz="1400" baseline="30000" dirty="0">
              <a:latin typeface="Cambria"/>
              <a:cs typeface="Cambria"/>
            </a:endParaRPr>
          </a:p>
        </p:txBody>
      </p:sp>
      <p:sp>
        <p:nvSpPr>
          <p:cNvPr id="14" name="TextBox 13"/>
          <p:cNvSpPr txBox="1"/>
          <p:nvPr/>
        </p:nvSpPr>
        <p:spPr>
          <a:xfrm rot="16200000">
            <a:off x="6579944" y="3334362"/>
            <a:ext cx="4030022" cy="307777"/>
          </a:xfrm>
          <a:prstGeom prst="rect">
            <a:avLst/>
          </a:prstGeom>
          <a:noFill/>
        </p:spPr>
        <p:txBody>
          <a:bodyPr wrap="square" rtlCol="0">
            <a:spAutoFit/>
          </a:bodyPr>
          <a:lstStyle/>
          <a:p>
            <a:pPr algn="ctr"/>
            <a:r>
              <a:rPr lang="en-US" sz="1400" i="1" dirty="0" smtClean="0">
                <a:latin typeface="Cambria"/>
                <a:cs typeface="Cambria"/>
              </a:rPr>
              <a:t>N</a:t>
            </a:r>
            <a:r>
              <a:rPr lang="en-US" sz="1400" dirty="0" smtClean="0">
                <a:latin typeface="Cambria"/>
                <a:cs typeface="Cambria"/>
              </a:rPr>
              <a:t> trees</a:t>
            </a:r>
            <a:endParaRPr lang="en-US" sz="1400" baseline="30000" dirty="0">
              <a:latin typeface="Cambria"/>
              <a:cs typeface="Cambria"/>
            </a:endParaRPr>
          </a:p>
        </p:txBody>
      </p:sp>
    </p:spTree>
    <p:extLst>
      <p:ext uri="{BB962C8B-B14F-4D97-AF65-F5344CB8AC3E}">
        <p14:creationId xmlns:p14="http://schemas.microsoft.com/office/powerpoint/2010/main" val="2807393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83130135"/>
              </p:ext>
            </p:extLst>
          </p:nvPr>
        </p:nvGraphicFramePr>
        <p:xfrm>
          <a:off x="457200" y="3593235"/>
          <a:ext cx="7782857" cy="20473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858115928"/>
              </p:ext>
            </p:extLst>
          </p:nvPr>
        </p:nvGraphicFramePr>
        <p:xfrm>
          <a:off x="731787" y="1443041"/>
          <a:ext cx="7508270" cy="203616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a:xfrm>
            <a:off x="0" y="197413"/>
            <a:ext cx="9144000" cy="539914"/>
          </a:xfrm>
          <a:prstGeom prst="rect">
            <a:avLst/>
          </a:prstGeom>
          <a:solidFill>
            <a:srgbClr val="C6D9F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smtClean="0">
                <a:latin typeface="Cambria"/>
                <a:cs typeface="Cambria"/>
              </a:rPr>
              <a:t>High elevation (&lt;880m)</a:t>
            </a:r>
            <a:endParaRPr lang="en-US" sz="3000" dirty="0">
              <a:latin typeface="Cambria"/>
              <a:cs typeface="Cambria"/>
            </a:endParaRPr>
          </a:p>
        </p:txBody>
      </p:sp>
      <p:sp>
        <p:nvSpPr>
          <p:cNvPr id="10" name="TextBox 9"/>
          <p:cNvSpPr txBox="1"/>
          <p:nvPr/>
        </p:nvSpPr>
        <p:spPr>
          <a:xfrm rot="16200000">
            <a:off x="-1557811" y="3304163"/>
            <a:ext cx="4030022" cy="307777"/>
          </a:xfrm>
          <a:prstGeom prst="rect">
            <a:avLst/>
          </a:prstGeom>
          <a:noFill/>
        </p:spPr>
        <p:txBody>
          <a:bodyPr wrap="square" rtlCol="0">
            <a:spAutoFit/>
          </a:bodyPr>
          <a:lstStyle/>
          <a:p>
            <a:pPr algn="ctr"/>
            <a:r>
              <a:rPr lang="en-US" sz="1400" dirty="0" smtClean="0">
                <a:latin typeface="Cambria"/>
                <a:cs typeface="Cambria"/>
              </a:rPr>
              <a:t>Basal area increment (BAI) cm</a:t>
            </a:r>
            <a:r>
              <a:rPr lang="en-US" sz="1400" baseline="30000" dirty="0" smtClean="0">
                <a:latin typeface="Cambria"/>
                <a:cs typeface="Cambria"/>
              </a:rPr>
              <a:t>2</a:t>
            </a:r>
            <a:endParaRPr lang="en-US" sz="1400" baseline="30000" dirty="0">
              <a:latin typeface="Cambria"/>
              <a:cs typeface="Cambria"/>
            </a:endParaRPr>
          </a:p>
        </p:txBody>
      </p:sp>
      <p:sp>
        <p:nvSpPr>
          <p:cNvPr id="11" name="TextBox 10"/>
          <p:cNvSpPr txBox="1"/>
          <p:nvPr/>
        </p:nvSpPr>
        <p:spPr>
          <a:xfrm rot="16200000">
            <a:off x="6503582" y="3304163"/>
            <a:ext cx="4030022" cy="307777"/>
          </a:xfrm>
          <a:prstGeom prst="rect">
            <a:avLst/>
          </a:prstGeom>
          <a:noFill/>
        </p:spPr>
        <p:txBody>
          <a:bodyPr wrap="square" rtlCol="0">
            <a:spAutoFit/>
          </a:bodyPr>
          <a:lstStyle/>
          <a:p>
            <a:pPr algn="ctr"/>
            <a:r>
              <a:rPr lang="en-US" sz="1400" i="1" dirty="0" smtClean="0">
                <a:latin typeface="Cambria"/>
                <a:cs typeface="Cambria"/>
              </a:rPr>
              <a:t>N</a:t>
            </a:r>
            <a:r>
              <a:rPr lang="en-US" sz="1400" dirty="0" smtClean="0">
                <a:latin typeface="Cambria"/>
                <a:cs typeface="Cambria"/>
              </a:rPr>
              <a:t> trees</a:t>
            </a:r>
            <a:endParaRPr lang="en-US" sz="1400" baseline="30000" dirty="0">
              <a:latin typeface="Cambria"/>
              <a:cs typeface="Cambria"/>
            </a:endParaRPr>
          </a:p>
        </p:txBody>
      </p:sp>
      <p:sp>
        <p:nvSpPr>
          <p:cNvPr id="2" name="TextBox 1"/>
          <p:cNvSpPr txBox="1"/>
          <p:nvPr/>
        </p:nvSpPr>
        <p:spPr>
          <a:xfrm>
            <a:off x="4169071" y="5768772"/>
            <a:ext cx="952536" cy="307777"/>
          </a:xfrm>
          <a:prstGeom prst="rect">
            <a:avLst/>
          </a:prstGeom>
          <a:noFill/>
        </p:spPr>
        <p:txBody>
          <a:bodyPr wrap="square" rtlCol="0">
            <a:spAutoFit/>
          </a:bodyPr>
          <a:lstStyle/>
          <a:p>
            <a:pPr algn="ctr"/>
            <a:r>
              <a:rPr lang="en-US" sz="1400" dirty="0" smtClean="0">
                <a:latin typeface="Cambria"/>
                <a:cs typeface="Cambria"/>
              </a:rPr>
              <a:t>Year</a:t>
            </a:r>
            <a:endParaRPr lang="en-US" sz="1400" dirty="0">
              <a:latin typeface="Cambria"/>
              <a:cs typeface="Cambria"/>
            </a:endParaRPr>
          </a:p>
        </p:txBody>
      </p:sp>
    </p:spTree>
    <p:extLst>
      <p:ext uri="{BB962C8B-B14F-4D97-AF65-F5344CB8AC3E}">
        <p14:creationId xmlns:p14="http://schemas.microsoft.com/office/powerpoint/2010/main" val="2846780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2210 1.JPG"/>
          <p:cNvPicPr>
            <a:picLocks noChangeAspect="1"/>
          </p:cNvPicPr>
          <p:nvPr/>
        </p:nvPicPr>
        <p:blipFill rotWithShape="1">
          <a:blip r:embed="rId3" cstate="screen">
            <a:alphaModFix amt="29000"/>
            <a:extLst>
              <a:ext uri="{28A0092B-C50C-407E-A947-70E740481C1C}">
                <a14:useLocalDpi xmlns:a14="http://schemas.microsoft.com/office/drawing/2010/main"/>
              </a:ext>
            </a:extLst>
          </a:blip>
          <a:srcRect t="-1887"/>
          <a:stretch/>
        </p:blipFill>
        <p:spPr>
          <a:xfrm>
            <a:off x="0" y="-127000"/>
            <a:ext cx="9250415" cy="6984999"/>
          </a:xfrm>
          <a:prstGeom prst="rect">
            <a:avLst/>
          </a:prstGeom>
        </p:spPr>
      </p:pic>
      <p:sp>
        <p:nvSpPr>
          <p:cNvPr id="2" name="Title 1"/>
          <p:cNvSpPr>
            <a:spLocks noGrp="1"/>
          </p:cNvSpPr>
          <p:nvPr>
            <p:ph type="title"/>
          </p:nvPr>
        </p:nvSpPr>
        <p:spPr>
          <a:xfrm>
            <a:off x="726141" y="155129"/>
            <a:ext cx="7691719" cy="1009792"/>
          </a:xfrm>
        </p:spPr>
        <p:txBody>
          <a:bodyPr/>
          <a:lstStyle/>
          <a:p>
            <a:r>
              <a:rPr lang="en-US" sz="4400" dirty="0" smtClean="0">
                <a:latin typeface="Cambria"/>
                <a:cs typeface="Cambria"/>
              </a:rPr>
              <a:t>Project Goal</a:t>
            </a:r>
            <a:endParaRPr lang="en-US" sz="4400" dirty="0">
              <a:latin typeface="Cambria"/>
              <a:cs typeface="Cambria"/>
            </a:endParaRPr>
          </a:p>
        </p:txBody>
      </p:sp>
      <p:sp>
        <p:nvSpPr>
          <p:cNvPr id="3" name="Content Placeholder 2"/>
          <p:cNvSpPr>
            <a:spLocks noGrp="1"/>
          </p:cNvSpPr>
          <p:nvPr>
            <p:ph idx="1"/>
          </p:nvPr>
        </p:nvSpPr>
        <p:spPr>
          <a:xfrm>
            <a:off x="417403" y="921741"/>
            <a:ext cx="8392454" cy="1401556"/>
          </a:xfrm>
          <a:prstGeom prst="ellipse">
            <a:avLst/>
          </a:prstGeom>
        </p:spPr>
        <p:txBody>
          <a:bodyPr>
            <a:normAutofit/>
          </a:bodyPr>
          <a:lstStyle/>
          <a:p>
            <a:pPr marL="0" indent="0" algn="ctr">
              <a:buNone/>
            </a:pPr>
            <a:r>
              <a:rPr lang="en-US" sz="2800" dirty="0" smtClean="0">
                <a:latin typeface="Cambria"/>
                <a:cs typeface="Cambria"/>
              </a:rPr>
              <a:t>Assess recent patterns and trends in growth for 5 key forest tree species:</a:t>
            </a:r>
          </a:p>
          <a:p>
            <a:pPr marL="0" indent="0" algn="ctr">
              <a:buNone/>
            </a:pPr>
            <a:endParaRPr lang="en-US" dirty="0" smtClean="0"/>
          </a:p>
        </p:txBody>
      </p:sp>
      <p:graphicFrame>
        <p:nvGraphicFramePr>
          <p:cNvPr id="4" name="Diagram 3"/>
          <p:cNvGraphicFramePr/>
          <p:nvPr>
            <p:extLst>
              <p:ext uri="{D42A27DB-BD31-4B8C-83A1-F6EECF244321}">
                <p14:modId xmlns:p14="http://schemas.microsoft.com/office/powerpoint/2010/main" val="3358638585"/>
              </p:ext>
            </p:extLst>
          </p:nvPr>
        </p:nvGraphicFramePr>
        <p:xfrm>
          <a:off x="2384025" y="2188617"/>
          <a:ext cx="6532402" cy="4429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020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_2210 1.JPG"/>
          <p:cNvPicPr>
            <a:picLocks noChangeAspect="1"/>
          </p:cNvPicPr>
          <p:nvPr/>
        </p:nvPicPr>
        <p:blipFill rotWithShape="1">
          <a:blip r:embed="rId3" cstate="screen">
            <a:alphaModFix amt="29000"/>
            <a:extLst>
              <a:ext uri="{28A0092B-C50C-407E-A947-70E740481C1C}">
                <a14:useLocalDpi xmlns:a14="http://schemas.microsoft.com/office/drawing/2010/main"/>
              </a:ext>
            </a:extLst>
          </a:blip>
          <a:srcRect t="-1887"/>
          <a:stretch/>
        </p:blipFill>
        <p:spPr>
          <a:xfrm>
            <a:off x="0" y="-144349"/>
            <a:ext cx="9250415" cy="7201920"/>
          </a:xfrm>
          <a:prstGeom prst="rect">
            <a:avLst/>
          </a:prstGeom>
        </p:spPr>
      </p:pic>
      <p:pic>
        <p:nvPicPr>
          <p:cNvPr id="8" name="Picture 7"/>
          <p:cNvPicPr/>
          <p:nvPr/>
        </p:nvPicPr>
        <p:blipFill>
          <a:blip r:embed="rId4" cstate="screen">
            <a:extLst>
              <a:ext uri="{28A0092B-C50C-407E-A947-70E740481C1C}">
                <a14:useLocalDpi xmlns:a14="http://schemas.microsoft.com/office/drawing/2010/main"/>
              </a:ext>
            </a:extLst>
          </a:blip>
          <a:stretch>
            <a:fillRect/>
          </a:stretch>
        </p:blipFill>
        <p:spPr>
          <a:xfrm>
            <a:off x="1846659" y="691386"/>
            <a:ext cx="5208855" cy="6135154"/>
          </a:xfrm>
          <a:prstGeom prst="rect">
            <a:avLst/>
          </a:prstGeom>
          <a:extLst>
            <a:ext uri="{FAA26D3D-D897-4be2-8F04-BA451C77F1D7}">
              <ma14:placeholderFlag xmlns="" xmlns:ma14="http://schemas.microsoft.com/office/mac/drawingml/2011/main"/>
            </a:ext>
          </a:extLst>
        </p:spPr>
      </p:pic>
      <p:sp>
        <p:nvSpPr>
          <p:cNvPr id="5" name="TextBox 4"/>
          <p:cNvSpPr txBox="1"/>
          <p:nvPr/>
        </p:nvSpPr>
        <p:spPr>
          <a:xfrm>
            <a:off x="5181643" y="3680630"/>
            <a:ext cx="1873871" cy="646331"/>
          </a:xfrm>
          <a:prstGeom prst="rect">
            <a:avLst/>
          </a:prstGeom>
          <a:noFill/>
        </p:spPr>
        <p:txBody>
          <a:bodyPr wrap="square" rtlCol="0">
            <a:spAutoFit/>
          </a:bodyPr>
          <a:lstStyle/>
          <a:p>
            <a:pPr algn="ctr"/>
            <a:r>
              <a:rPr lang="en-US" dirty="0" smtClean="0">
                <a:solidFill>
                  <a:srgbClr val="000000"/>
                </a:solidFill>
                <a:latin typeface="Cambria"/>
                <a:cs typeface="Cambria"/>
              </a:rPr>
              <a:t>Ranch Brook Watershed</a:t>
            </a:r>
            <a:endParaRPr lang="en-US" dirty="0">
              <a:solidFill>
                <a:srgbClr val="000000"/>
              </a:solidFill>
              <a:latin typeface="Cambria"/>
              <a:cs typeface="Cambria"/>
            </a:endParaRPr>
          </a:p>
        </p:txBody>
      </p:sp>
      <p:sp>
        <p:nvSpPr>
          <p:cNvPr id="6" name="TextBox 5"/>
          <p:cNvSpPr txBox="1"/>
          <p:nvPr/>
        </p:nvSpPr>
        <p:spPr>
          <a:xfrm>
            <a:off x="2374904" y="1665559"/>
            <a:ext cx="1873871" cy="646331"/>
          </a:xfrm>
          <a:prstGeom prst="rect">
            <a:avLst/>
          </a:prstGeom>
          <a:noFill/>
        </p:spPr>
        <p:txBody>
          <a:bodyPr wrap="square" rtlCol="0">
            <a:spAutoFit/>
          </a:bodyPr>
          <a:lstStyle/>
          <a:p>
            <a:pPr algn="ctr"/>
            <a:r>
              <a:rPr lang="en-US" dirty="0" smtClean="0">
                <a:solidFill>
                  <a:srgbClr val="000000"/>
                </a:solidFill>
                <a:latin typeface="Cambria"/>
                <a:cs typeface="Cambria"/>
              </a:rPr>
              <a:t>Brown’s River Watershed</a:t>
            </a:r>
            <a:endParaRPr lang="en-US" dirty="0">
              <a:solidFill>
                <a:srgbClr val="000000"/>
              </a:solidFill>
              <a:latin typeface="Cambria"/>
              <a:cs typeface="Cambria"/>
            </a:endParaRPr>
          </a:p>
        </p:txBody>
      </p:sp>
      <p:sp>
        <p:nvSpPr>
          <p:cNvPr id="7" name="TextBox 6"/>
          <p:cNvSpPr txBox="1"/>
          <p:nvPr/>
        </p:nvSpPr>
        <p:spPr>
          <a:xfrm>
            <a:off x="2161762" y="3628158"/>
            <a:ext cx="1873871" cy="923330"/>
          </a:xfrm>
          <a:prstGeom prst="rect">
            <a:avLst/>
          </a:prstGeom>
          <a:noFill/>
        </p:spPr>
        <p:txBody>
          <a:bodyPr wrap="square" rtlCol="0">
            <a:spAutoFit/>
          </a:bodyPr>
          <a:lstStyle/>
          <a:p>
            <a:pPr algn="ctr"/>
            <a:r>
              <a:rPr lang="en-US" dirty="0" smtClean="0">
                <a:solidFill>
                  <a:srgbClr val="000000"/>
                </a:solidFill>
                <a:latin typeface="Cambria"/>
                <a:cs typeface="Cambria"/>
              </a:rPr>
              <a:t>Stevensville Brook Watershed</a:t>
            </a:r>
            <a:endParaRPr lang="en-US" dirty="0">
              <a:solidFill>
                <a:srgbClr val="000000"/>
              </a:solidFill>
              <a:latin typeface="Cambria"/>
              <a:cs typeface="Cambria"/>
            </a:endParaRPr>
          </a:p>
        </p:txBody>
      </p:sp>
      <p:sp>
        <p:nvSpPr>
          <p:cNvPr id="2" name="TextBox 1"/>
          <p:cNvSpPr txBox="1"/>
          <p:nvPr/>
        </p:nvSpPr>
        <p:spPr>
          <a:xfrm>
            <a:off x="0" y="168166"/>
            <a:ext cx="9144000" cy="523220"/>
          </a:xfrm>
          <a:prstGeom prst="rect">
            <a:avLst/>
          </a:prstGeom>
          <a:solidFill>
            <a:schemeClr val="accent2">
              <a:lumMod val="75000"/>
              <a:alpha val="60000"/>
            </a:schemeClr>
          </a:solidFill>
        </p:spPr>
        <p:txBody>
          <a:bodyPr wrap="square" rtlCol="0">
            <a:spAutoFit/>
          </a:bodyPr>
          <a:lstStyle/>
          <a:p>
            <a:pPr algn="ctr"/>
            <a:r>
              <a:rPr lang="en-US" sz="2800" dirty="0" smtClean="0">
                <a:latin typeface="Cambria"/>
                <a:cs typeface="Cambria"/>
              </a:rPr>
              <a:t>Map of Mt. Mansfield: sampling transects </a:t>
            </a:r>
            <a:endParaRPr lang="en-US" sz="2800" dirty="0">
              <a:latin typeface="Cambria"/>
              <a:cs typeface="Cambria"/>
            </a:endParaRPr>
          </a:p>
        </p:txBody>
      </p:sp>
    </p:spTree>
    <p:extLst>
      <p:ext uri="{BB962C8B-B14F-4D97-AF65-F5344CB8AC3E}">
        <p14:creationId xmlns:p14="http://schemas.microsoft.com/office/powerpoint/2010/main" val="4013540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IMG_2210 1.JPG"/>
          <p:cNvPicPr>
            <a:picLocks noChangeAspect="1"/>
          </p:cNvPicPr>
          <p:nvPr/>
        </p:nvPicPr>
        <p:blipFill rotWithShape="1">
          <a:blip r:embed="rId3" cstate="screen">
            <a:alphaModFix amt="24000"/>
            <a:extLst>
              <a:ext uri="{28A0092B-C50C-407E-A947-70E740481C1C}">
                <a14:useLocalDpi xmlns:a14="http://schemas.microsoft.com/office/drawing/2010/main"/>
              </a:ext>
            </a:extLst>
          </a:blip>
          <a:srcRect t="-1887"/>
          <a:stretch/>
        </p:blipFill>
        <p:spPr>
          <a:xfrm>
            <a:off x="0" y="-112890"/>
            <a:ext cx="9250415" cy="6970889"/>
          </a:xfrm>
          <a:prstGeom prst="rect">
            <a:avLst/>
          </a:prstGeom>
        </p:spPr>
      </p:pic>
      <p:sp>
        <p:nvSpPr>
          <p:cNvPr id="2" name="Title 1"/>
          <p:cNvSpPr>
            <a:spLocks noGrp="1"/>
          </p:cNvSpPr>
          <p:nvPr>
            <p:ph type="title"/>
          </p:nvPr>
        </p:nvSpPr>
        <p:spPr>
          <a:xfrm>
            <a:off x="0" y="239775"/>
            <a:ext cx="9143999" cy="663336"/>
          </a:xfrm>
          <a:solidFill>
            <a:srgbClr val="953735">
              <a:alpha val="62000"/>
            </a:srgbClr>
          </a:solidFill>
        </p:spPr>
        <p:txBody>
          <a:bodyPr/>
          <a:lstStyle/>
          <a:p>
            <a:r>
              <a:rPr lang="en-US" sz="3400" dirty="0" smtClean="0">
                <a:latin typeface="Cambria"/>
                <a:cs typeface="Cambria"/>
              </a:rPr>
              <a:t>Sampling scheme</a:t>
            </a:r>
            <a:endParaRPr lang="en-US" sz="3400" dirty="0">
              <a:latin typeface="Cambria"/>
              <a:cs typeface="Cambria"/>
            </a:endParaRPr>
          </a:p>
        </p:txBody>
      </p:sp>
      <p:grpSp>
        <p:nvGrpSpPr>
          <p:cNvPr id="7" name="Group 6"/>
          <p:cNvGrpSpPr/>
          <p:nvPr/>
        </p:nvGrpSpPr>
        <p:grpSpPr>
          <a:xfrm>
            <a:off x="508362" y="2158699"/>
            <a:ext cx="8485295" cy="4357320"/>
            <a:chOff x="-719840" y="100460"/>
            <a:chExt cx="5284523" cy="1940273"/>
          </a:xfrm>
        </p:grpSpPr>
        <p:grpSp>
          <p:nvGrpSpPr>
            <p:cNvPr id="15" name="Group 14"/>
            <p:cNvGrpSpPr/>
            <p:nvPr/>
          </p:nvGrpSpPr>
          <p:grpSpPr>
            <a:xfrm>
              <a:off x="-482876" y="100460"/>
              <a:ext cx="5047559" cy="1940273"/>
              <a:chOff x="-825776" y="87390"/>
              <a:chExt cx="5047559" cy="1687820"/>
            </a:xfrm>
          </p:grpSpPr>
          <p:sp>
            <p:nvSpPr>
              <p:cNvPr id="19" name="Text Box 15"/>
              <p:cNvSpPr txBox="1">
                <a:spLocks noChangeArrowheads="1"/>
              </p:cNvSpPr>
              <p:nvPr/>
            </p:nvSpPr>
            <p:spPr bwMode="auto">
              <a:xfrm>
                <a:off x="2562641" y="1347848"/>
                <a:ext cx="165914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pPr>
                <a:r>
                  <a:rPr lang="en-US" sz="1600" b="1" dirty="0">
                    <a:effectLst/>
                    <a:latin typeface="Cambria"/>
                    <a:ea typeface="Times New Roman"/>
                    <a:cs typeface="Cambria"/>
                  </a:rPr>
                  <a:t>Northern Hardwood </a:t>
                </a:r>
                <a:endParaRPr lang="en-US" sz="1600" b="1" dirty="0" smtClean="0">
                  <a:effectLst/>
                  <a:latin typeface="Cambria"/>
                  <a:ea typeface="Times New Roman"/>
                  <a:cs typeface="Cambria"/>
                </a:endParaRPr>
              </a:p>
              <a:p>
                <a:pPr marL="0" marR="0" algn="ctr">
                  <a:lnSpc>
                    <a:spcPct val="115000"/>
                  </a:lnSpc>
                  <a:spcBef>
                    <a:spcPts val="0"/>
                  </a:spcBef>
                </a:pPr>
                <a:r>
                  <a:rPr lang="en-US" sz="1600" b="1" dirty="0" smtClean="0">
                    <a:effectLst/>
                    <a:latin typeface="Cambria"/>
                    <a:ea typeface="Times New Roman"/>
                    <a:cs typeface="Cambria"/>
                  </a:rPr>
                  <a:t>Forest </a:t>
                </a:r>
                <a:r>
                  <a:rPr lang="en-US" sz="1600" b="1" dirty="0">
                    <a:effectLst/>
                    <a:latin typeface="Cambria"/>
                    <a:ea typeface="Times New Roman"/>
                    <a:cs typeface="Cambria"/>
                  </a:rPr>
                  <a:t>(&lt; 760 m)</a:t>
                </a:r>
                <a:endParaRPr lang="en-US" sz="1600" dirty="0">
                  <a:effectLst/>
                  <a:latin typeface="Cambria"/>
                  <a:ea typeface="Times New Roman"/>
                  <a:cs typeface="Cambria"/>
                </a:endParaRPr>
              </a:p>
            </p:txBody>
          </p:sp>
          <p:sp>
            <p:nvSpPr>
              <p:cNvPr id="20" name="Text Box 16"/>
              <p:cNvSpPr txBox="1">
                <a:spLocks noChangeArrowheads="1"/>
              </p:cNvSpPr>
              <p:nvPr/>
            </p:nvSpPr>
            <p:spPr bwMode="auto">
              <a:xfrm>
                <a:off x="2646931" y="849058"/>
                <a:ext cx="1210267" cy="27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600" b="1" dirty="0">
                    <a:effectLst/>
                    <a:latin typeface="Cambria"/>
                    <a:ea typeface="Times New Roman"/>
                    <a:cs typeface="Cambria"/>
                  </a:rPr>
                  <a:t>Transition Forest </a:t>
                </a:r>
                <a:endParaRPr lang="en-US" sz="1600" dirty="0">
                  <a:effectLst/>
                  <a:latin typeface="Cambria"/>
                  <a:ea typeface="Times New Roman"/>
                  <a:cs typeface="Cambria"/>
                </a:endParaRPr>
              </a:p>
              <a:p>
                <a:pPr marL="0" marR="0" algn="ctr">
                  <a:lnSpc>
                    <a:spcPct val="115000"/>
                  </a:lnSpc>
                  <a:spcBef>
                    <a:spcPts val="0"/>
                  </a:spcBef>
                  <a:spcAft>
                    <a:spcPts val="0"/>
                  </a:spcAft>
                </a:pPr>
                <a:r>
                  <a:rPr lang="en-US" sz="1600" b="1" dirty="0">
                    <a:effectLst/>
                    <a:latin typeface="Cambria"/>
                    <a:ea typeface="Times New Roman"/>
                    <a:cs typeface="Cambria"/>
                  </a:rPr>
                  <a:t>(760 – 880 m)</a:t>
                </a:r>
                <a:endParaRPr lang="en-US" sz="1600" dirty="0">
                  <a:effectLst/>
                  <a:latin typeface="Cambria"/>
                  <a:ea typeface="Times New Roman"/>
                  <a:cs typeface="Cambria"/>
                </a:endParaRPr>
              </a:p>
            </p:txBody>
          </p:sp>
          <p:sp>
            <p:nvSpPr>
              <p:cNvPr id="21" name="Text Box 17"/>
              <p:cNvSpPr txBox="1">
                <a:spLocks noChangeArrowheads="1"/>
              </p:cNvSpPr>
              <p:nvPr/>
            </p:nvSpPr>
            <p:spPr bwMode="auto">
              <a:xfrm>
                <a:off x="2580195" y="437745"/>
                <a:ext cx="1232771" cy="28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600" b="1" dirty="0">
                    <a:effectLst/>
                    <a:latin typeface="Cambria"/>
                    <a:ea typeface="Times New Roman"/>
                    <a:cs typeface="Cambria"/>
                  </a:rPr>
                  <a:t>Boreal Forest </a:t>
                </a:r>
                <a:endParaRPr lang="en-US" sz="1600" dirty="0">
                  <a:effectLst/>
                  <a:latin typeface="Cambria"/>
                  <a:ea typeface="Times New Roman"/>
                  <a:cs typeface="Cambria"/>
                </a:endParaRPr>
              </a:p>
              <a:p>
                <a:pPr marL="0" marR="0" algn="ctr">
                  <a:lnSpc>
                    <a:spcPct val="115000"/>
                  </a:lnSpc>
                  <a:spcBef>
                    <a:spcPts val="0"/>
                  </a:spcBef>
                  <a:spcAft>
                    <a:spcPts val="0"/>
                  </a:spcAft>
                </a:pPr>
                <a:r>
                  <a:rPr lang="en-US" sz="1600" b="1" dirty="0">
                    <a:effectLst/>
                    <a:latin typeface="Cambria"/>
                    <a:ea typeface="Times New Roman"/>
                    <a:cs typeface="Cambria"/>
                  </a:rPr>
                  <a:t>(&gt;880 m)</a:t>
                </a:r>
                <a:endParaRPr lang="en-US" sz="1600" dirty="0">
                  <a:effectLst/>
                  <a:latin typeface="Cambria"/>
                  <a:ea typeface="Times New Roman"/>
                  <a:cs typeface="Cambria"/>
                </a:endParaRPr>
              </a:p>
            </p:txBody>
          </p:sp>
          <p:sp>
            <p:nvSpPr>
              <p:cNvPr id="24" name="Freeform 23"/>
              <p:cNvSpPr>
                <a:spLocks/>
              </p:cNvSpPr>
              <p:nvPr/>
            </p:nvSpPr>
            <p:spPr bwMode="auto">
              <a:xfrm>
                <a:off x="-825776" y="87390"/>
                <a:ext cx="3739842" cy="1687820"/>
              </a:xfrm>
              <a:custGeom>
                <a:avLst/>
                <a:gdLst/>
                <a:ahLst/>
                <a:cxnLst/>
                <a:rect l="0" t="0" r="r" b="b"/>
                <a:pathLst>
                  <a:path w="2982482" h="1760434">
                    <a:moveTo>
                      <a:pt x="0" y="1734797"/>
                    </a:moveTo>
                    <a:lnTo>
                      <a:pt x="0" y="1734797"/>
                    </a:lnTo>
                    <a:cubicBezTo>
                      <a:pt x="65731" y="1730689"/>
                      <a:pt x="125189" y="1731665"/>
                      <a:pt x="188007" y="1717705"/>
                    </a:cubicBezTo>
                    <a:cubicBezTo>
                      <a:pt x="196801" y="1715751"/>
                      <a:pt x="204983" y="1711634"/>
                      <a:pt x="213645" y="1709159"/>
                    </a:cubicBezTo>
                    <a:cubicBezTo>
                      <a:pt x="224938" y="1705932"/>
                      <a:pt x="236578" y="1703988"/>
                      <a:pt x="247828" y="1700613"/>
                    </a:cubicBezTo>
                    <a:cubicBezTo>
                      <a:pt x="265084" y="1695436"/>
                      <a:pt x="299103" y="1683522"/>
                      <a:pt x="299103" y="1683522"/>
                    </a:cubicBezTo>
                    <a:lnTo>
                      <a:pt x="350377" y="1649339"/>
                    </a:lnTo>
                    <a:lnTo>
                      <a:pt x="376015" y="1632247"/>
                    </a:lnTo>
                    <a:cubicBezTo>
                      <a:pt x="421590" y="1563883"/>
                      <a:pt x="361773" y="1646489"/>
                      <a:pt x="418744" y="1589518"/>
                    </a:cubicBezTo>
                    <a:cubicBezTo>
                      <a:pt x="426006" y="1582256"/>
                      <a:pt x="428106" y="1570644"/>
                      <a:pt x="435835" y="1563881"/>
                    </a:cubicBezTo>
                    <a:cubicBezTo>
                      <a:pt x="451294" y="1550354"/>
                      <a:pt x="470018" y="1541092"/>
                      <a:pt x="487110" y="1529698"/>
                    </a:cubicBezTo>
                    <a:lnTo>
                      <a:pt x="538385" y="1495514"/>
                    </a:lnTo>
                    <a:lnTo>
                      <a:pt x="564022" y="1478423"/>
                    </a:lnTo>
                    <a:cubicBezTo>
                      <a:pt x="572568" y="1472726"/>
                      <a:pt x="579916" y="1464579"/>
                      <a:pt x="589660" y="1461331"/>
                    </a:cubicBezTo>
                    <a:lnTo>
                      <a:pt x="640934" y="1444240"/>
                    </a:lnTo>
                    <a:cubicBezTo>
                      <a:pt x="714406" y="1395259"/>
                      <a:pt x="621450" y="1453982"/>
                      <a:pt x="692209" y="1418602"/>
                    </a:cubicBezTo>
                    <a:cubicBezTo>
                      <a:pt x="758471" y="1385471"/>
                      <a:pt x="679044" y="1414445"/>
                      <a:pt x="743484" y="1392965"/>
                    </a:cubicBezTo>
                    <a:lnTo>
                      <a:pt x="820396" y="1341690"/>
                    </a:lnTo>
                    <a:cubicBezTo>
                      <a:pt x="828942" y="1335993"/>
                      <a:pt x="836289" y="1327846"/>
                      <a:pt x="846033" y="1324598"/>
                    </a:cubicBezTo>
                    <a:lnTo>
                      <a:pt x="871671" y="1316053"/>
                    </a:lnTo>
                    <a:cubicBezTo>
                      <a:pt x="880217" y="1310356"/>
                      <a:pt x="888122" y="1303554"/>
                      <a:pt x="897308" y="1298961"/>
                    </a:cubicBezTo>
                    <a:cubicBezTo>
                      <a:pt x="905365" y="1294932"/>
                      <a:pt x="915450" y="1295412"/>
                      <a:pt x="922945" y="1290415"/>
                    </a:cubicBezTo>
                    <a:cubicBezTo>
                      <a:pt x="933001" y="1283711"/>
                      <a:pt x="939299" y="1272515"/>
                      <a:pt x="948583" y="1264778"/>
                    </a:cubicBezTo>
                    <a:cubicBezTo>
                      <a:pt x="956473" y="1258203"/>
                      <a:pt x="966330" y="1254261"/>
                      <a:pt x="974220" y="1247686"/>
                    </a:cubicBezTo>
                    <a:cubicBezTo>
                      <a:pt x="1058231" y="1177677"/>
                      <a:pt x="949720" y="1263641"/>
                      <a:pt x="1016949" y="1196412"/>
                    </a:cubicBezTo>
                    <a:cubicBezTo>
                      <a:pt x="1024212" y="1189149"/>
                      <a:pt x="1034697" y="1185895"/>
                      <a:pt x="1042587" y="1179320"/>
                    </a:cubicBezTo>
                    <a:cubicBezTo>
                      <a:pt x="1108392" y="1124482"/>
                      <a:pt x="1030203" y="1179031"/>
                      <a:pt x="1093861" y="1136591"/>
                    </a:cubicBezTo>
                    <a:cubicBezTo>
                      <a:pt x="1099558" y="1128045"/>
                      <a:pt x="1103690" y="1118217"/>
                      <a:pt x="1110953" y="1110954"/>
                    </a:cubicBezTo>
                    <a:cubicBezTo>
                      <a:pt x="1118216" y="1103691"/>
                      <a:pt x="1130174" y="1101882"/>
                      <a:pt x="1136590" y="1093862"/>
                    </a:cubicBezTo>
                    <a:cubicBezTo>
                      <a:pt x="1142217" y="1086828"/>
                      <a:pt x="1140139" y="1075720"/>
                      <a:pt x="1145136" y="1068225"/>
                    </a:cubicBezTo>
                    <a:cubicBezTo>
                      <a:pt x="1151840" y="1058169"/>
                      <a:pt x="1163037" y="1051872"/>
                      <a:pt x="1170774" y="1042587"/>
                    </a:cubicBezTo>
                    <a:cubicBezTo>
                      <a:pt x="1181392" y="1029846"/>
                      <a:pt x="1207951" y="982549"/>
                      <a:pt x="1213503" y="974221"/>
                    </a:cubicBezTo>
                    <a:cubicBezTo>
                      <a:pt x="1221404" y="962370"/>
                      <a:pt x="1230594" y="951432"/>
                      <a:pt x="1239140" y="940038"/>
                    </a:cubicBezTo>
                    <a:cubicBezTo>
                      <a:pt x="1270307" y="846538"/>
                      <a:pt x="1220602" y="988158"/>
                      <a:pt x="1264777" y="888763"/>
                    </a:cubicBezTo>
                    <a:cubicBezTo>
                      <a:pt x="1272094" y="872300"/>
                      <a:pt x="1271875" y="852478"/>
                      <a:pt x="1281869" y="837488"/>
                    </a:cubicBezTo>
                    <a:lnTo>
                      <a:pt x="1350235" y="734939"/>
                    </a:lnTo>
                    <a:cubicBezTo>
                      <a:pt x="1355932" y="726393"/>
                      <a:pt x="1358781" y="714998"/>
                      <a:pt x="1367327" y="709301"/>
                    </a:cubicBezTo>
                    <a:lnTo>
                      <a:pt x="1392964" y="692210"/>
                    </a:lnTo>
                    <a:cubicBezTo>
                      <a:pt x="1431190" y="634870"/>
                      <a:pt x="1386159" y="691049"/>
                      <a:pt x="1435693" y="658027"/>
                    </a:cubicBezTo>
                    <a:cubicBezTo>
                      <a:pt x="1477696" y="630025"/>
                      <a:pt x="1446892" y="638282"/>
                      <a:pt x="1478422" y="606752"/>
                    </a:cubicBezTo>
                    <a:cubicBezTo>
                      <a:pt x="1485685" y="599489"/>
                      <a:pt x="1495514" y="595357"/>
                      <a:pt x="1504060" y="589660"/>
                    </a:cubicBezTo>
                    <a:cubicBezTo>
                      <a:pt x="1535392" y="542662"/>
                      <a:pt x="1504062" y="582536"/>
                      <a:pt x="1546788" y="546931"/>
                    </a:cubicBezTo>
                    <a:cubicBezTo>
                      <a:pt x="1627110" y="479996"/>
                      <a:pt x="1494113" y="573503"/>
                      <a:pt x="1623701" y="487111"/>
                    </a:cubicBezTo>
                    <a:lnTo>
                      <a:pt x="1649338" y="470019"/>
                    </a:lnTo>
                    <a:cubicBezTo>
                      <a:pt x="1657884" y="464322"/>
                      <a:pt x="1664784" y="454201"/>
                      <a:pt x="1674975" y="452927"/>
                    </a:cubicBezTo>
                    <a:lnTo>
                      <a:pt x="1743342" y="444382"/>
                    </a:lnTo>
                    <a:cubicBezTo>
                      <a:pt x="1751888" y="441533"/>
                      <a:pt x="1761945" y="441463"/>
                      <a:pt x="1768979" y="435836"/>
                    </a:cubicBezTo>
                    <a:cubicBezTo>
                      <a:pt x="1776999" y="429420"/>
                      <a:pt x="1778808" y="417461"/>
                      <a:pt x="1786071" y="410198"/>
                    </a:cubicBezTo>
                    <a:cubicBezTo>
                      <a:pt x="1793333" y="402936"/>
                      <a:pt x="1803162" y="398804"/>
                      <a:pt x="1811708" y="393107"/>
                    </a:cubicBezTo>
                    <a:cubicBezTo>
                      <a:pt x="1854141" y="329457"/>
                      <a:pt x="1799608" y="407626"/>
                      <a:pt x="1854437" y="341832"/>
                    </a:cubicBezTo>
                    <a:cubicBezTo>
                      <a:pt x="1913933" y="270438"/>
                      <a:pt x="1822259" y="365467"/>
                      <a:pt x="1897166" y="290557"/>
                    </a:cubicBezTo>
                    <a:cubicBezTo>
                      <a:pt x="1900015" y="282011"/>
                      <a:pt x="1901337" y="272794"/>
                      <a:pt x="1905712" y="264920"/>
                    </a:cubicBezTo>
                    <a:cubicBezTo>
                      <a:pt x="1931267" y="218921"/>
                      <a:pt x="1934390" y="219150"/>
                      <a:pt x="1965532" y="188008"/>
                    </a:cubicBezTo>
                    <a:cubicBezTo>
                      <a:pt x="1972483" y="167155"/>
                      <a:pt x="1974603" y="153300"/>
                      <a:pt x="1991170" y="136733"/>
                    </a:cubicBezTo>
                    <a:cubicBezTo>
                      <a:pt x="1998433" y="129470"/>
                      <a:pt x="2008261" y="125338"/>
                      <a:pt x="2016807" y="119641"/>
                    </a:cubicBezTo>
                    <a:cubicBezTo>
                      <a:pt x="2019656" y="111095"/>
                      <a:pt x="2019823" y="101114"/>
                      <a:pt x="2025353" y="94004"/>
                    </a:cubicBezTo>
                    <a:cubicBezTo>
                      <a:pt x="2042014" y="72583"/>
                      <a:pt x="2098276" y="18422"/>
                      <a:pt x="2127903" y="8546"/>
                    </a:cubicBezTo>
                    <a:lnTo>
                      <a:pt x="2153540" y="0"/>
                    </a:lnTo>
                    <a:cubicBezTo>
                      <a:pt x="2190572" y="2849"/>
                      <a:pt x="2228130" y="1701"/>
                      <a:pt x="2264635" y="8546"/>
                    </a:cubicBezTo>
                    <a:cubicBezTo>
                      <a:pt x="2274730" y="10439"/>
                      <a:pt x="2282383" y="19063"/>
                      <a:pt x="2290273" y="25638"/>
                    </a:cubicBezTo>
                    <a:cubicBezTo>
                      <a:pt x="2374262" y="95629"/>
                      <a:pt x="2265787" y="9697"/>
                      <a:pt x="2333002" y="76912"/>
                    </a:cubicBezTo>
                    <a:cubicBezTo>
                      <a:pt x="2340265" y="84175"/>
                      <a:pt x="2350093" y="88307"/>
                      <a:pt x="2358639" y="94004"/>
                    </a:cubicBezTo>
                    <a:cubicBezTo>
                      <a:pt x="2361488" y="102550"/>
                      <a:pt x="2362810" y="111767"/>
                      <a:pt x="2367185" y="119641"/>
                    </a:cubicBezTo>
                    <a:cubicBezTo>
                      <a:pt x="2383611" y="149208"/>
                      <a:pt x="2401235" y="175079"/>
                      <a:pt x="2427005" y="196554"/>
                    </a:cubicBezTo>
                    <a:cubicBezTo>
                      <a:pt x="2434895" y="203129"/>
                      <a:pt x="2444097" y="207948"/>
                      <a:pt x="2452643" y="213645"/>
                    </a:cubicBezTo>
                    <a:lnTo>
                      <a:pt x="2503917" y="290557"/>
                    </a:lnTo>
                    <a:lnTo>
                      <a:pt x="2521009" y="316195"/>
                    </a:lnTo>
                    <a:lnTo>
                      <a:pt x="2538101" y="341832"/>
                    </a:lnTo>
                    <a:cubicBezTo>
                      <a:pt x="2540949" y="353226"/>
                      <a:pt x="2542020" y="365220"/>
                      <a:pt x="2546646" y="376015"/>
                    </a:cubicBezTo>
                    <a:cubicBezTo>
                      <a:pt x="2550692" y="385456"/>
                      <a:pt x="2559566" y="392267"/>
                      <a:pt x="2563738" y="401653"/>
                    </a:cubicBezTo>
                    <a:cubicBezTo>
                      <a:pt x="2571055" y="418116"/>
                      <a:pt x="2575133" y="435836"/>
                      <a:pt x="2580830" y="452927"/>
                    </a:cubicBezTo>
                    <a:cubicBezTo>
                      <a:pt x="2583679" y="461473"/>
                      <a:pt x="2587894" y="469679"/>
                      <a:pt x="2589375" y="478565"/>
                    </a:cubicBezTo>
                    <a:cubicBezTo>
                      <a:pt x="2592224" y="495657"/>
                      <a:pt x="2594523" y="512849"/>
                      <a:pt x="2597921" y="529840"/>
                    </a:cubicBezTo>
                    <a:cubicBezTo>
                      <a:pt x="2613907" y="609766"/>
                      <a:pt x="2598723" y="524500"/>
                      <a:pt x="2615013" y="589660"/>
                    </a:cubicBezTo>
                    <a:cubicBezTo>
                      <a:pt x="2627206" y="638431"/>
                      <a:pt x="2618950" y="622724"/>
                      <a:pt x="2632104" y="666572"/>
                    </a:cubicBezTo>
                    <a:cubicBezTo>
                      <a:pt x="2637281" y="683828"/>
                      <a:pt x="2643499" y="700755"/>
                      <a:pt x="2649196" y="717847"/>
                    </a:cubicBezTo>
                    <a:cubicBezTo>
                      <a:pt x="2652045" y="726393"/>
                      <a:pt x="2655975" y="734651"/>
                      <a:pt x="2657742" y="743484"/>
                    </a:cubicBezTo>
                    <a:cubicBezTo>
                      <a:pt x="2660591" y="757727"/>
                      <a:pt x="2662466" y="772200"/>
                      <a:pt x="2666288" y="786213"/>
                    </a:cubicBezTo>
                    <a:cubicBezTo>
                      <a:pt x="2666291" y="786223"/>
                      <a:pt x="2687650" y="850303"/>
                      <a:pt x="2691925" y="863126"/>
                    </a:cubicBezTo>
                    <a:cubicBezTo>
                      <a:pt x="2694774" y="871672"/>
                      <a:pt x="2698286" y="880024"/>
                      <a:pt x="2700471" y="888763"/>
                    </a:cubicBezTo>
                    <a:cubicBezTo>
                      <a:pt x="2703320" y="900157"/>
                      <a:pt x="2705642" y="911696"/>
                      <a:pt x="2709017" y="922946"/>
                    </a:cubicBezTo>
                    <a:cubicBezTo>
                      <a:pt x="2714194" y="940202"/>
                      <a:pt x="2720411" y="957129"/>
                      <a:pt x="2726108" y="974221"/>
                    </a:cubicBezTo>
                    <a:cubicBezTo>
                      <a:pt x="2728957" y="982767"/>
                      <a:pt x="2732887" y="991025"/>
                      <a:pt x="2734654" y="999858"/>
                    </a:cubicBezTo>
                    <a:cubicBezTo>
                      <a:pt x="2737503" y="1014101"/>
                      <a:pt x="2739677" y="1028496"/>
                      <a:pt x="2743200" y="1042587"/>
                    </a:cubicBezTo>
                    <a:cubicBezTo>
                      <a:pt x="2745385" y="1051326"/>
                      <a:pt x="2749560" y="1059486"/>
                      <a:pt x="2751745" y="1068225"/>
                    </a:cubicBezTo>
                    <a:cubicBezTo>
                      <a:pt x="2760912" y="1104896"/>
                      <a:pt x="2761215" y="1124121"/>
                      <a:pt x="2768837" y="1162228"/>
                    </a:cubicBezTo>
                    <a:cubicBezTo>
                      <a:pt x="2771141" y="1173745"/>
                      <a:pt x="2774534" y="1185017"/>
                      <a:pt x="2777383" y="1196412"/>
                    </a:cubicBezTo>
                    <a:cubicBezTo>
                      <a:pt x="2780232" y="1224898"/>
                      <a:pt x="2782584" y="1253437"/>
                      <a:pt x="2785929" y="1281869"/>
                    </a:cubicBezTo>
                    <a:cubicBezTo>
                      <a:pt x="2790201" y="1318182"/>
                      <a:pt x="2793048" y="1342635"/>
                      <a:pt x="2803020" y="1375873"/>
                    </a:cubicBezTo>
                    <a:cubicBezTo>
                      <a:pt x="2808197" y="1393129"/>
                      <a:pt x="2810119" y="1412157"/>
                      <a:pt x="2820112" y="1427148"/>
                    </a:cubicBezTo>
                    <a:cubicBezTo>
                      <a:pt x="2842558" y="1460818"/>
                      <a:pt x="2842091" y="1455246"/>
                      <a:pt x="2854295" y="1504060"/>
                    </a:cubicBezTo>
                    <a:cubicBezTo>
                      <a:pt x="2859072" y="1523166"/>
                      <a:pt x="2871612" y="1577038"/>
                      <a:pt x="2879932" y="1589518"/>
                    </a:cubicBezTo>
                    <a:lnTo>
                      <a:pt x="2914116" y="1640793"/>
                    </a:lnTo>
                    <a:cubicBezTo>
                      <a:pt x="2922579" y="1666183"/>
                      <a:pt x="2927983" y="1697389"/>
                      <a:pt x="2948299" y="1717705"/>
                    </a:cubicBezTo>
                    <a:cubicBezTo>
                      <a:pt x="2955562" y="1724968"/>
                      <a:pt x="2965390" y="1729100"/>
                      <a:pt x="2973936" y="1734797"/>
                    </a:cubicBezTo>
                    <a:lnTo>
                      <a:pt x="2982482" y="1760434"/>
                    </a:lnTo>
                    <a:lnTo>
                      <a:pt x="0" y="1734797"/>
                    </a:lnTo>
                    <a:close/>
                  </a:path>
                </a:pathLst>
              </a:custGeom>
              <a:gradFill rotWithShape="1">
                <a:gsLst>
                  <a:gs pos="0">
                    <a:schemeClr val="bg2">
                      <a:lumMod val="10000"/>
                    </a:schemeClr>
                  </a:gs>
                  <a:gs pos="70000">
                    <a:srgbClr val="948A54"/>
                  </a:gs>
                  <a:gs pos="100000">
                    <a:srgbClr val="FFFFFF"/>
                  </a:gs>
                </a:gsLst>
                <a:lin ang="16200000"/>
              </a:gradFill>
              <a:ln w="9525" cap="flat" cmpd="sng">
                <a:solidFill>
                  <a:srgbClr val="948A54"/>
                </a:solidFill>
                <a:prstDash val="solid"/>
                <a:round/>
                <a:headEnd/>
                <a:tailEnd/>
              </a:ln>
            </p:spPr>
            <p:txBody>
              <a:bodyPr rot="0" vert="horz" wrap="square" lIns="91440" tIns="45720" rIns="91440" bIns="45720" anchor="ctr" anchorCtr="0" upright="1">
                <a:noAutofit/>
              </a:bodyPr>
              <a:lstStyle/>
              <a:p>
                <a:endParaRPr lang="en-US" sz="1600">
                  <a:latin typeface="Cambria"/>
                  <a:cs typeface="Cambria"/>
                </a:endParaRPr>
              </a:p>
            </p:txBody>
          </p:sp>
        </p:grpSp>
        <p:sp>
          <p:nvSpPr>
            <p:cNvPr id="16" name="Text Box 23"/>
            <p:cNvSpPr txBox="1">
              <a:spLocks noChangeArrowheads="1"/>
            </p:cNvSpPr>
            <p:nvPr/>
          </p:nvSpPr>
          <p:spPr bwMode="auto">
            <a:xfrm>
              <a:off x="-719840" y="1533991"/>
              <a:ext cx="914400" cy="36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600" b="1" dirty="0">
                  <a:effectLst/>
                  <a:latin typeface="Cambria"/>
                  <a:ea typeface="Times New Roman"/>
                  <a:cs typeface="Cambria"/>
                </a:rPr>
                <a:t>LOW ELEVATION</a:t>
              </a:r>
              <a:endParaRPr lang="en-US" sz="1600" dirty="0">
                <a:effectLst/>
                <a:latin typeface="Cambria"/>
                <a:ea typeface="Times New Roman"/>
                <a:cs typeface="Cambria"/>
              </a:endParaRPr>
            </a:p>
            <a:p>
              <a:pPr marL="0" marR="0" algn="ctr">
                <a:lnSpc>
                  <a:spcPct val="115000"/>
                </a:lnSpc>
                <a:spcBef>
                  <a:spcPts val="0"/>
                </a:spcBef>
                <a:spcAft>
                  <a:spcPts val="1000"/>
                </a:spcAft>
              </a:pPr>
              <a:r>
                <a:rPr lang="en-US" sz="1600" b="1" dirty="0">
                  <a:effectLst/>
                  <a:latin typeface="Cambria"/>
                  <a:ea typeface="Times New Roman"/>
                  <a:cs typeface="Cambria"/>
                </a:rPr>
                <a:t> </a:t>
              </a:r>
              <a:endParaRPr lang="en-US" sz="1600" dirty="0">
                <a:effectLst/>
                <a:latin typeface="Cambria"/>
                <a:ea typeface="Times New Roman"/>
                <a:cs typeface="Cambria"/>
              </a:endParaRPr>
            </a:p>
          </p:txBody>
        </p:sp>
        <p:sp>
          <p:nvSpPr>
            <p:cNvPr id="17" name="Text Box 25"/>
            <p:cNvSpPr txBox="1">
              <a:spLocks noChangeArrowheads="1"/>
            </p:cNvSpPr>
            <p:nvPr/>
          </p:nvSpPr>
          <p:spPr bwMode="auto">
            <a:xfrm>
              <a:off x="-717062" y="976054"/>
              <a:ext cx="914401" cy="3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600" b="1" dirty="0">
                  <a:effectLst/>
                  <a:latin typeface="Cambria"/>
                  <a:ea typeface="Times New Roman"/>
                  <a:cs typeface="Cambria"/>
                </a:rPr>
                <a:t>MID</a:t>
              </a:r>
              <a:endParaRPr lang="en-US" sz="1600" dirty="0">
                <a:effectLst/>
                <a:latin typeface="Cambria"/>
                <a:ea typeface="Times New Roman"/>
                <a:cs typeface="Cambria"/>
              </a:endParaRPr>
            </a:p>
            <a:p>
              <a:pPr marL="0" marR="0" algn="ctr">
                <a:lnSpc>
                  <a:spcPct val="115000"/>
                </a:lnSpc>
                <a:spcBef>
                  <a:spcPts val="0"/>
                </a:spcBef>
                <a:spcAft>
                  <a:spcPts val="0"/>
                </a:spcAft>
              </a:pPr>
              <a:r>
                <a:rPr lang="en-US" sz="1600" b="1" dirty="0">
                  <a:effectLst/>
                  <a:latin typeface="Cambria"/>
                  <a:ea typeface="Times New Roman"/>
                  <a:cs typeface="Cambria"/>
                </a:rPr>
                <a:t>ELEVATION</a:t>
              </a:r>
              <a:endParaRPr lang="en-US" sz="1600" dirty="0">
                <a:effectLst/>
                <a:latin typeface="Cambria"/>
                <a:ea typeface="Times New Roman"/>
                <a:cs typeface="Cambria"/>
              </a:endParaRPr>
            </a:p>
            <a:p>
              <a:pPr marL="0" marR="0" algn="ctr">
                <a:lnSpc>
                  <a:spcPct val="115000"/>
                </a:lnSpc>
                <a:spcBef>
                  <a:spcPts val="0"/>
                </a:spcBef>
                <a:spcAft>
                  <a:spcPts val="0"/>
                </a:spcAft>
              </a:pPr>
              <a:r>
                <a:rPr lang="en-US" sz="1600" b="1" dirty="0">
                  <a:effectLst/>
                  <a:latin typeface="Cambria"/>
                  <a:ea typeface="Times New Roman"/>
                  <a:cs typeface="Cambria"/>
                </a:rPr>
                <a:t> </a:t>
              </a:r>
              <a:endParaRPr lang="en-US" sz="1600" dirty="0">
                <a:effectLst/>
                <a:latin typeface="Cambria"/>
                <a:ea typeface="Times New Roman"/>
                <a:cs typeface="Cambria"/>
              </a:endParaRPr>
            </a:p>
          </p:txBody>
        </p:sp>
        <p:sp>
          <p:nvSpPr>
            <p:cNvPr id="18" name="Text Box 26"/>
            <p:cNvSpPr txBox="1">
              <a:spLocks noChangeArrowheads="1"/>
            </p:cNvSpPr>
            <p:nvPr/>
          </p:nvSpPr>
          <p:spPr bwMode="auto">
            <a:xfrm>
              <a:off x="-717062" y="503282"/>
              <a:ext cx="914400" cy="26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US" sz="1600" b="1" dirty="0">
                  <a:effectLst/>
                  <a:latin typeface="Cambria"/>
                  <a:ea typeface="Times New Roman"/>
                  <a:cs typeface="Cambria"/>
                </a:rPr>
                <a:t>HIGH</a:t>
              </a:r>
              <a:endParaRPr lang="en-US" sz="1600" dirty="0">
                <a:effectLst/>
                <a:latin typeface="Cambria"/>
                <a:ea typeface="Times New Roman"/>
                <a:cs typeface="Cambria"/>
              </a:endParaRPr>
            </a:p>
            <a:p>
              <a:pPr marL="0" marR="0" algn="ctr">
                <a:lnSpc>
                  <a:spcPct val="115000"/>
                </a:lnSpc>
                <a:spcBef>
                  <a:spcPts val="0"/>
                </a:spcBef>
                <a:spcAft>
                  <a:spcPts val="0"/>
                </a:spcAft>
              </a:pPr>
              <a:r>
                <a:rPr lang="en-US" sz="1600" b="1" dirty="0">
                  <a:effectLst/>
                  <a:latin typeface="Cambria"/>
                  <a:ea typeface="Times New Roman"/>
                  <a:cs typeface="Cambria"/>
                </a:rPr>
                <a:t>ELEVATION</a:t>
              </a:r>
              <a:endParaRPr lang="en-US" sz="1600" dirty="0">
                <a:effectLst/>
                <a:latin typeface="Cambria"/>
                <a:ea typeface="Times New Roman"/>
                <a:cs typeface="Cambria"/>
              </a:endParaRPr>
            </a:p>
            <a:p>
              <a:pPr marL="0" marR="0" algn="ctr">
                <a:lnSpc>
                  <a:spcPct val="115000"/>
                </a:lnSpc>
                <a:spcBef>
                  <a:spcPts val="0"/>
                </a:spcBef>
                <a:spcAft>
                  <a:spcPts val="0"/>
                </a:spcAft>
              </a:pPr>
              <a:r>
                <a:rPr lang="en-US" sz="1600" b="1" dirty="0">
                  <a:effectLst/>
                  <a:latin typeface="Cambria"/>
                  <a:ea typeface="Times New Roman"/>
                  <a:cs typeface="Cambria"/>
                </a:rPr>
                <a:t> </a:t>
              </a:r>
              <a:endParaRPr lang="en-US" sz="1600" dirty="0">
                <a:effectLst/>
                <a:latin typeface="Cambria"/>
                <a:ea typeface="Times New Roman"/>
                <a:cs typeface="Cambria"/>
              </a:endParaRPr>
            </a:p>
          </p:txBody>
        </p:sp>
      </p:grpSp>
      <p:cxnSp>
        <p:nvCxnSpPr>
          <p:cNvPr id="28" name="Straight Connector 27"/>
          <p:cNvCxnSpPr/>
          <p:nvPr/>
        </p:nvCxnSpPr>
        <p:spPr>
          <a:xfrm>
            <a:off x="512824" y="5253557"/>
            <a:ext cx="7895422" cy="1"/>
          </a:xfrm>
          <a:prstGeom prst="line">
            <a:avLst/>
          </a:prstGeom>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84571" y="3873215"/>
            <a:ext cx="7976075" cy="0"/>
          </a:xfrm>
          <a:prstGeom prst="line">
            <a:avLst/>
          </a:prstGeom>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35" name="Text Box 38"/>
          <p:cNvSpPr txBox="1"/>
          <p:nvPr/>
        </p:nvSpPr>
        <p:spPr>
          <a:xfrm>
            <a:off x="3655537" y="2936465"/>
            <a:ext cx="1369776" cy="430091"/>
          </a:xfrm>
          <a:prstGeom prst="rect">
            <a:avLst/>
          </a:prstGeom>
          <a:solidFill>
            <a:schemeClr val="accent1"/>
          </a:solidFill>
          <a:ln>
            <a:noFill/>
          </a:ln>
          <a:effectLst>
            <a:softEdge rad="50800"/>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600" dirty="0">
                <a:solidFill>
                  <a:schemeClr val="tx1"/>
                </a:solidFill>
                <a:effectLst/>
                <a:latin typeface="Cambria"/>
                <a:ea typeface="Times New Roman"/>
                <a:cs typeface="Cambria"/>
              </a:rPr>
              <a:t>Balsam </a:t>
            </a:r>
            <a:r>
              <a:rPr lang="en-US" sz="1600" dirty="0" smtClean="0">
                <a:solidFill>
                  <a:schemeClr val="tx1"/>
                </a:solidFill>
                <a:effectLst/>
                <a:latin typeface="Cambria"/>
                <a:ea typeface="Times New Roman"/>
                <a:cs typeface="Cambria"/>
              </a:rPr>
              <a:t>fir</a:t>
            </a:r>
            <a:endParaRPr lang="en-US" sz="1600" dirty="0">
              <a:solidFill>
                <a:schemeClr val="tx1"/>
              </a:solidFill>
              <a:effectLst/>
              <a:latin typeface="Cambria"/>
              <a:ea typeface="Times New Roman"/>
              <a:cs typeface="Cambria"/>
            </a:endParaRPr>
          </a:p>
        </p:txBody>
      </p:sp>
      <p:sp>
        <p:nvSpPr>
          <p:cNvPr id="36" name="Text Box 38"/>
          <p:cNvSpPr txBox="1"/>
          <p:nvPr/>
        </p:nvSpPr>
        <p:spPr>
          <a:xfrm>
            <a:off x="3655537" y="3363218"/>
            <a:ext cx="1369775" cy="430091"/>
          </a:xfrm>
          <a:prstGeom prst="rect">
            <a:avLst/>
          </a:prstGeom>
          <a:solidFill>
            <a:srgbClr val="C0504D"/>
          </a:solidFill>
          <a:ln>
            <a:noFill/>
          </a:ln>
          <a:effectLst>
            <a:softEdge rad="50800"/>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600" dirty="0" smtClean="0">
                <a:solidFill>
                  <a:schemeClr val="tx1"/>
                </a:solidFill>
                <a:latin typeface="Cambria"/>
                <a:ea typeface="Times New Roman"/>
                <a:cs typeface="Cambria"/>
              </a:rPr>
              <a:t>Red spruce</a:t>
            </a:r>
            <a:endParaRPr lang="en-US" sz="1600" dirty="0">
              <a:solidFill>
                <a:schemeClr val="tx1"/>
              </a:solidFill>
              <a:effectLst/>
              <a:latin typeface="Cambria"/>
              <a:ea typeface="Times New Roman"/>
              <a:cs typeface="Cambria"/>
            </a:endParaRPr>
          </a:p>
        </p:txBody>
      </p:sp>
      <p:sp>
        <p:nvSpPr>
          <p:cNvPr id="37" name="Text Box 38"/>
          <p:cNvSpPr txBox="1"/>
          <p:nvPr/>
        </p:nvSpPr>
        <p:spPr>
          <a:xfrm>
            <a:off x="3655537" y="4770179"/>
            <a:ext cx="1369775" cy="430091"/>
          </a:xfrm>
          <a:prstGeom prst="rect">
            <a:avLst/>
          </a:prstGeom>
          <a:solidFill>
            <a:srgbClr val="C0504D"/>
          </a:solidFill>
          <a:ln>
            <a:noFill/>
          </a:ln>
          <a:effectLst>
            <a:softEdge rad="50800"/>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600" dirty="0" smtClean="0">
                <a:solidFill>
                  <a:schemeClr val="tx1"/>
                </a:solidFill>
                <a:latin typeface="Cambria"/>
                <a:ea typeface="Times New Roman"/>
                <a:cs typeface="Cambria"/>
              </a:rPr>
              <a:t>Red spruce</a:t>
            </a:r>
            <a:endParaRPr lang="en-US" sz="1600" dirty="0">
              <a:solidFill>
                <a:schemeClr val="tx1"/>
              </a:solidFill>
              <a:effectLst/>
              <a:latin typeface="Cambria"/>
              <a:ea typeface="Times New Roman"/>
              <a:cs typeface="Cambria"/>
            </a:endParaRPr>
          </a:p>
        </p:txBody>
      </p:sp>
      <p:sp>
        <p:nvSpPr>
          <p:cNvPr id="38" name="Text Box 38"/>
          <p:cNvSpPr txBox="1"/>
          <p:nvPr/>
        </p:nvSpPr>
        <p:spPr>
          <a:xfrm>
            <a:off x="3631364" y="6107640"/>
            <a:ext cx="1369776" cy="430091"/>
          </a:xfrm>
          <a:prstGeom prst="rect">
            <a:avLst/>
          </a:prstGeom>
          <a:solidFill>
            <a:srgbClr val="C0504D"/>
          </a:solidFill>
          <a:ln>
            <a:noFill/>
          </a:ln>
          <a:effectLst>
            <a:softEdge rad="50800"/>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600" dirty="0" smtClean="0">
                <a:solidFill>
                  <a:schemeClr val="tx1"/>
                </a:solidFill>
                <a:latin typeface="Cambria"/>
                <a:ea typeface="Times New Roman"/>
                <a:cs typeface="Cambria"/>
              </a:rPr>
              <a:t>Red spruce</a:t>
            </a:r>
            <a:endParaRPr lang="en-US" sz="1600" dirty="0">
              <a:solidFill>
                <a:schemeClr val="tx1"/>
              </a:solidFill>
              <a:effectLst/>
              <a:latin typeface="Cambria"/>
              <a:ea typeface="Times New Roman"/>
              <a:cs typeface="Cambria"/>
            </a:endParaRPr>
          </a:p>
        </p:txBody>
      </p:sp>
      <p:sp>
        <p:nvSpPr>
          <p:cNvPr id="39" name="Text Box 38"/>
          <p:cNvSpPr txBox="1"/>
          <p:nvPr/>
        </p:nvSpPr>
        <p:spPr>
          <a:xfrm>
            <a:off x="3655536" y="5677549"/>
            <a:ext cx="1369775" cy="430091"/>
          </a:xfrm>
          <a:prstGeom prst="rect">
            <a:avLst/>
          </a:prstGeom>
          <a:solidFill>
            <a:schemeClr val="accent4"/>
          </a:solidFill>
          <a:ln>
            <a:noFill/>
          </a:ln>
          <a:effectLst>
            <a:softEdge rad="50800"/>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600" dirty="0" smtClean="0">
                <a:solidFill>
                  <a:schemeClr val="tx1"/>
                </a:solidFill>
                <a:latin typeface="Cambria"/>
                <a:ea typeface="Times New Roman"/>
                <a:cs typeface="Cambria"/>
              </a:rPr>
              <a:t>Sugar maple</a:t>
            </a:r>
            <a:endParaRPr lang="en-US" sz="1600" dirty="0">
              <a:solidFill>
                <a:schemeClr val="tx1"/>
              </a:solidFill>
              <a:effectLst/>
              <a:latin typeface="Cambria"/>
              <a:ea typeface="Times New Roman"/>
              <a:cs typeface="Cambria"/>
            </a:endParaRPr>
          </a:p>
        </p:txBody>
      </p:sp>
      <p:sp>
        <p:nvSpPr>
          <p:cNvPr id="40" name="Text Box 38"/>
          <p:cNvSpPr txBox="1"/>
          <p:nvPr/>
        </p:nvSpPr>
        <p:spPr>
          <a:xfrm>
            <a:off x="3631364" y="3909997"/>
            <a:ext cx="1369776" cy="430091"/>
          </a:xfrm>
          <a:prstGeom prst="rect">
            <a:avLst/>
          </a:prstGeom>
          <a:solidFill>
            <a:schemeClr val="accent3"/>
          </a:solidFill>
          <a:ln>
            <a:noFill/>
          </a:ln>
          <a:effectLst>
            <a:softEdge rad="50800"/>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600" dirty="0" smtClean="0">
                <a:solidFill>
                  <a:schemeClr val="tx1"/>
                </a:solidFill>
                <a:latin typeface="Cambria"/>
                <a:ea typeface="Times New Roman"/>
                <a:cs typeface="Cambria"/>
              </a:rPr>
              <a:t>Yellow birch</a:t>
            </a:r>
            <a:endParaRPr lang="en-US" sz="1600" dirty="0">
              <a:solidFill>
                <a:schemeClr val="tx1"/>
              </a:solidFill>
              <a:effectLst/>
              <a:latin typeface="Cambria"/>
              <a:ea typeface="Times New Roman"/>
              <a:cs typeface="Cambria"/>
            </a:endParaRPr>
          </a:p>
        </p:txBody>
      </p:sp>
      <p:sp>
        <p:nvSpPr>
          <p:cNvPr id="41" name="Text Box 38"/>
          <p:cNvSpPr txBox="1"/>
          <p:nvPr/>
        </p:nvSpPr>
        <p:spPr>
          <a:xfrm>
            <a:off x="3655536" y="4340088"/>
            <a:ext cx="1369775" cy="430091"/>
          </a:xfrm>
          <a:prstGeom prst="rect">
            <a:avLst/>
          </a:prstGeom>
          <a:solidFill>
            <a:schemeClr val="accent4"/>
          </a:solidFill>
          <a:ln>
            <a:noFill/>
          </a:ln>
          <a:effectLst>
            <a:softEdge rad="50800"/>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600" dirty="0" smtClean="0">
                <a:solidFill>
                  <a:schemeClr val="tx1"/>
                </a:solidFill>
                <a:latin typeface="Cambria"/>
                <a:ea typeface="Times New Roman"/>
                <a:cs typeface="Cambria"/>
              </a:rPr>
              <a:t>Sugar maple</a:t>
            </a:r>
            <a:endParaRPr lang="en-US" sz="1600" dirty="0">
              <a:solidFill>
                <a:schemeClr val="tx1"/>
              </a:solidFill>
              <a:effectLst/>
              <a:latin typeface="Cambria"/>
              <a:ea typeface="Times New Roman"/>
              <a:cs typeface="Cambria"/>
            </a:endParaRPr>
          </a:p>
        </p:txBody>
      </p:sp>
      <p:sp>
        <p:nvSpPr>
          <p:cNvPr id="42" name="Text Box 38"/>
          <p:cNvSpPr txBox="1"/>
          <p:nvPr/>
        </p:nvSpPr>
        <p:spPr>
          <a:xfrm>
            <a:off x="3655536" y="5257420"/>
            <a:ext cx="1369776" cy="430091"/>
          </a:xfrm>
          <a:prstGeom prst="rect">
            <a:avLst/>
          </a:prstGeom>
          <a:solidFill>
            <a:schemeClr val="accent6"/>
          </a:solidFill>
          <a:ln>
            <a:noFill/>
          </a:ln>
          <a:effectLst>
            <a:softEdge rad="50800"/>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1600" dirty="0" smtClean="0">
                <a:solidFill>
                  <a:schemeClr val="tx1"/>
                </a:solidFill>
                <a:latin typeface="Cambria"/>
                <a:ea typeface="Times New Roman"/>
                <a:cs typeface="Cambria"/>
              </a:rPr>
              <a:t>Red maple</a:t>
            </a:r>
            <a:endParaRPr lang="en-US" sz="1600" dirty="0">
              <a:solidFill>
                <a:schemeClr val="tx1"/>
              </a:solidFill>
              <a:effectLst/>
              <a:latin typeface="Cambria"/>
              <a:ea typeface="Times New Roman"/>
              <a:cs typeface="Cambria"/>
            </a:endParaRPr>
          </a:p>
        </p:txBody>
      </p:sp>
    </p:spTree>
    <p:extLst>
      <p:ext uri="{BB962C8B-B14F-4D97-AF65-F5344CB8AC3E}">
        <p14:creationId xmlns:p14="http://schemas.microsoft.com/office/powerpoint/2010/main" val="414007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210 1.JPG"/>
          <p:cNvPicPr>
            <a:picLocks noChangeAspect="1"/>
          </p:cNvPicPr>
          <p:nvPr/>
        </p:nvPicPr>
        <p:blipFill rotWithShape="1">
          <a:blip r:embed="rId3" cstate="screen">
            <a:alphaModFix amt="29000"/>
            <a:extLst>
              <a:ext uri="{28A0092B-C50C-407E-A947-70E740481C1C}">
                <a14:useLocalDpi xmlns:a14="http://schemas.microsoft.com/office/drawing/2010/main"/>
              </a:ext>
            </a:extLst>
          </a:blip>
          <a:srcRect t="-1887"/>
          <a:stretch/>
        </p:blipFill>
        <p:spPr>
          <a:xfrm>
            <a:off x="0" y="-112890"/>
            <a:ext cx="9250415" cy="6970889"/>
          </a:xfrm>
          <a:prstGeom prst="rect">
            <a:avLst/>
          </a:prstGeom>
        </p:spPr>
      </p:pic>
      <p:sp>
        <p:nvSpPr>
          <p:cNvPr id="2" name="Title 1"/>
          <p:cNvSpPr>
            <a:spLocks noGrp="1"/>
          </p:cNvSpPr>
          <p:nvPr>
            <p:ph type="title"/>
          </p:nvPr>
        </p:nvSpPr>
        <p:spPr>
          <a:xfrm>
            <a:off x="0" y="265997"/>
            <a:ext cx="9144000" cy="669282"/>
          </a:xfrm>
          <a:solidFill>
            <a:srgbClr val="953735">
              <a:alpha val="60000"/>
            </a:srgbClr>
          </a:solidFill>
        </p:spPr>
        <p:txBody>
          <a:bodyPr>
            <a:normAutofit fontScale="90000"/>
          </a:bodyPr>
          <a:lstStyle/>
          <a:p>
            <a:r>
              <a:rPr lang="en-US" dirty="0" smtClean="0">
                <a:latin typeface="Cambria"/>
                <a:cs typeface="Cambria"/>
              </a:rPr>
              <a:t>Methods</a:t>
            </a:r>
            <a:endParaRPr lang="en-US" dirty="0">
              <a:latin typeface="Cambria"/>
              <a:cs typeface="Cambria"/>
            </a:endParaRPr>
          </a:p>
        </p:txBody>
      </p:sp>
      <p:pic>
        <p:nvPicPr>
          <p:cNvPr id="4" name="Content Placeholder 3" descr="IMG_1559.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30065" y="935279"/>
            <a:ext cx="1713935" cy="3052377"/>
          </a:xfrm>
          <a:prstGeom prst="rect">
            <a:avLst/>
          </a:prstGeom>
        </p:spPr>
      </p:pic>
      <p:pic>
        <p:nvPicPr>
          <p:cNvPr id="5" name="Picture 4" descr="IMG_263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7144411" y="4858412"/>
            <a:ext cx="2285244" cy="1713933"/>
          </a:xfrm>
          <a:prstGeom prst="rect">
            <a:avLst/>
          </a:prstGeom>
        </p:spPr>
      </p:pic>
      <p:pic>
        <p:nvPicPr>
          <p:cNvPr id="6" name="Picture 5" descr="IMG_1313.JPG"/>
          <p:cNvPicPr>
            <a:picLocks noChangeAspect="1"/>
          </p:cNvPicPr>
          <p:nvPr/>
        </p:nvPicPr>
        <p:blipFill rotWithShape="1">
          <a:blip r:embed="rId6" cstate="screen">
            <a:extLst>
              <a:ext uri="{28A0092B-C50C-407E-A947-70E740481C1C}">
                <a14:useLocalDpi xmlns:a14="http://schemas.microsoft.com/office/drawing/2010/main"/>
              </a:ext>
            </a:extLst>
          </a:blip>
          <a:srcRect l="-1"/>
          <a:stretch/>
        </p:blipFill>
        <p:spPr>
          <a:xfrm>
            <a:off x="7430066" y="3920635"/>
            <a:ext cx="1713934" cy="652121"/>
          </a:xfrm>
          <a:prstGeom prst="rect">
            <a:avLst/>
          </a:prstGeom>
        </p:spPr>
      </p:pic>
      <p:sp>
        <p:nvSpPr>
          <p:cNvPr id="8" name="Content Placeholder 2"/>
          <p:cNvSpPr txBox="1">
            <a:spLocks/>
          </p:cNvSpPr>
          <p:nvPr/>
        </p:nvSpPr>
        <p:spPr>
          <a:xfrm>
            <a:off x="331589" y="1591963"/>
            <a:ext cx="7098477" cy="5277425"/>
          </a:xfrm>
          <a:prstGeom prst="rect">
            <a:avLst/>
          </a:prstGeom>
        </p:spPr>
        <p:txBody>
          <a:bodyPr vert="horz" lIns="91440" tIns="45720" rIns="91440" bIns="45720" rtlCol="0">
            <a:normAutofit/>
          </a:bodyPr>
          <a:lst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r>
              <a:rPr lang="en-US" dirty="0">
                <a:latin typeface="Cambria"/>
                <a:cs typeface="Cambria"/>
              </a:rPr>
              <a:t>9</a:t>
            </a:r>
            <a:r>
              <a:rPr lang="en-US" dirty="0" smtClean="0">
                <a:latin typeface="Cambria"/>
                <a:cs typeface="Cambria"/>
              </a:rPr>
              <a:t> plots </a:t>
            </a:r>
          </a:p>
          <a:p>
            <a:pPr lvl="1"/>
            <a:r>
              <a:rPr lang="en-US" dirty="0" smtClean="0">
                <a:latin typeface="Cambria"/>
                <a:cs typeface="Cambria"/>
              </a:rPr>
              <a:t>3 elevations, 3 watersheds</a:t>
            </a:r>
          </a:p>
          <a:p>
            <a:pPr lvl="1"/>
            <a:r>
              <a:rPr lang="en-US" dirty="0" smtClean="0">
                <a:latin typeface="Cambria"/>
                <a:cs typeface="Cambria"/>
              </a:rPr>
              <a:t>12+ trees per species per plot (</a:t>
            </a:r>
            <a:r>
              <a:rPr lang="en-US" i="1" dirty="0" smtClean="0">
                <a:latin typeface="Cambria"/>
                <a:cs typeface="Cambria"/>
              </a:rPr>
              <a:t>n</a:t>
            </a:r>
            <a:r>
              <a:rPr lang="en-US" dirty="0" smtClean="0">
                <a:latin typeface="Cambria"/>
                <a:cs typeface="Cambria"/>
              </a:rPr>
              <a:t> trees = 265)</a:t>
            </a:r>
          </a:p>
          <a:p>
            <a:r>
              <a:rPr lang="en-US" dirty="0" smtClean="0">
                <a:latin typeface="Cambria"/>
                <a:cs typeface="Cambria"/>
              </a:rPr>
              <a:t>Standard dendrochronological techniques</a:t>
            </a:r>
          </a:p>
          <a:p>
            <a:r>
              <a:rPr lang="en-US" dirty="0" smtClean="0">
                <a:latin typeface="Cambria"/>
                <a:cs typeface="Cambria"/>
              </a:rPr>
              <a:t>Converted linear growth measurements </a:t>
            </a:r>
            <a:r>
              <a:rPr lang="en-US" dirty="0" smtClean="0">
                <a:latin typeface="Cambria"/>
                <a:cs typeface="Cambria"/>
                <a:sym typeface="Wingdings"/>
              </a:rPr>
              <a:t> area [BAI]</a:t>
            </a:r>
          </a:p>
          <a:p>
            <a:r>
              <a:rPr lang="en-US" dirty="0" smtClean="0">
                <a:latin typeface="Cambria"/>
                <a:cs typeface="Cambria"/>
                <a:sym typeface="Wingdings"/>
              </a:rPr>
              <a:t>Standardized BAI (Z-score)</a:t>
            </a:r>
          </a:p>
          <a:p>
            <a:pPr lvl="2"/>
            <a:r>
              <a:rPr lang="en-US" dirty="0" smtClean="0">
                <a:latin typeface="Cambria"/>
                <a:cs typeface="Cambria"/>
                <a:sym typeface="Wingdings"/>
              </a:rPr>
              <a:t>Mean &amp; SD for species/plot</a:t>
            </a:r>
          </a:p>
          <a:p>
            <a:r>
              <a:rPr lang="en-US" dirty="0" smtClean="0">
                <a:latin typeface="Cambria"/>
                <a:cs typeface="Cambria"/>
                <a:sym typeface="Wingdings"/>
              </a:rPr>
              <a:t>Chronology: 1980-2012</a:t>
            </a:r>
          </a:p>
          <a:p>
            <a:pPr marL="0" indent="0">
              <a:buNone/>
            </a:pPr>
            <a:endParaRPr lang="en-US" dirty="0" smtClean="0">
              <a:sym typeface="Wingdings"/>
            </a:endParaRPr>
          </a:p>
        </p:txBody>
      </p:sp>
    </p:spTree>
    <p:extLst>
      <p:ext uri="{BB962C8B-B14F-4D97-AF65-F5344CB8AC3E}">
        <p14:creationId xmlns:p14="http://schemas.microsoft.com/office/powerpoint/2010/main" val="259200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82344" y="3520993"/>
            <a:ext cx="74753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Chart 1"/>
          <p:cNvGraphicFramePr>
            <a:graphicFrameLocks/>
          </p:cNvGraphicFramePr>
          <p:nvPr>
            <p:extLst>
              <p:ext uri="{D42A27DB-BD31-4B8C-83A1-F6EECF244321}">
                <p14:modId xmlns:p14="http://schemas.microsoft.com/office/powerpoint/2010/main" val="3687412260"/>
              </p:ext>
            </p:extLst>
          </p:nvPr>
        </p:nvGraphicFramePr>
        <p:xfrm>
          <a:off x="332601" y="1421243"/>
          <a:ext cx="8516593" cy="482819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345250"/>
            <a:ext cx="9144000" cy="652644"/>
          </a:xfrm>
          <a:prstGeom prst="rect">
            <a:avLst/>
          </a:prstGeom>
          <a:solidFill>
            <a:srgbClr val="C6D9F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Cambria"/>
                <a:cs typeface="Cambria"/>
              </a:rPr>
              <a:t>Low </a:t>
            </a:r>
            <a:r>
              <a:rPr lang="en-US" sz="3200" dirty="0">
                <a:latin typeface="Cambria"/>
                <a:cs typeface="Cambria"/>
              </a:rPr>
              <a:t>elevation: comparison of standardized BAI</a:t>
            </a:r>
          </a:p>
        </p:txBody>
      </p:sp>
    </p:spTree>
    <p:extLst>
      <p:ext uri="{BB962C8B-B14F-4D97-AF65-F5344CB8AC3E}">
        <p14:creationId xmlns:p14="http://schemas.microsoft.com/office/powerpoint/2010/main" val="2191515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082344" y="3520993"/>
            <a:ext cx="74753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Chart 1"/>
          <p:cNvGraphicFramePr>
            <a:graphicFrameLocks/>
          </p:cNvGraphicFramePr>
          <p:nvPr>
            <p:extLst>
              <p:ext uri="{D42A27DB-BD31-4B8C-83A1-F6EECF244321}">
                <p14:modId xmlns:p14="http://schemas.microsoft.com/office/powerpoint/2010/main" val="2977954662"/>
              </p:ext>
            </p:extLst>
          </p:nvPr>
        </p:nvGraphicFramePr>
        <p:xfrm>
          <a:off x="332601" y="1421243"/>
          <a:ext cx="8516593" cy="482819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345250"/>
            <a:ext cx="9144000" cy="652644"/>
          </a:xfrm>
          <a:prstGeom prst="rect">
            <a:avLst/>
          </a:prstGeom>
          <a:solidFill>
            <a:srgbClr val="C6D9F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Cambria"/>
                <a:cs typeface="Cambria"/>
              </a:rPr>
              <a:t>Low </a:t>
            </a:r>
            <a:r>
              <a:rPr lang="en-US" sz="3200" dirty="0">
                <a:latin typeface="Cambria"/>
                <a:cs typeface="Cambria"/>
              </a:rPr>
              <a:t>elevation: comparison of standardized BAI</a:t>
            </a:r>
          </a:p>
        </p:txBody>
      </p:sp>
    </p:spTree>
    <p:extLst>
      <p:ext uri="{BB962C8B-B14F-4D97-AF65-F5344CB8AC3E}">
        <p14:creationId xmlns:p14="http://schemas.microsoft.com/office/powerpoint/2010/main" val="3411452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082344" y="3520993"/>
            <a:ext cx="747538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Chart 1"/>
          <p:cNvGraphicFramePr>
            <a:graphicFrameLocks/>
          </p:cNvGraphicFramePr>
          <p:nvPr>
            <p:extLst>
              <p:ext uri="{D42A27DB-BD31-4B8C-83A1-F6EECF244321}">
                <p14:modId xmlns:p14="http://schemas.microsoft.com/office/powerpoint/2010/main" val="337201906"/>
              </p:ext>
            </p:extLst>
          </p:nvPr>
        </p:nvGraphicFramePr>
        <p:xfrm>
          <a:off x="332601" y="1421243"/>
          <a:ext cx="8516593" cy="482819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345250"/>
            <a:ext cx="9144000" cy="652644"/>
          </a:xfrm>
          <a:prstGeom prst="rect">
            <a:avLst/>
          </a:prstGeom>
          <a:solidFill>
            <a:srgbClr val="C6D9F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Cambria"/>
                <a:cs typeface="Cambria"/>
              </a:rPr>
              <a:t>Low </a:t>
            </a:r>
            <a:r>
              <a:rPr lang="en-US" sz="3200" dirty="0">
                <a:latin typeface="Cambria"/>
                <a:cs typeface="Cambria"/>
              </a:rPr>
              <a:t>elevation: comparison of standardized BAI</a:t>
            </a:r>
          </a:p>
        </p:txBody>
      </p:sp>
    </p:spTree>
    <p:extLst>
      <p:ext uri="{BB962C8B-B14F-4D97-AF65-F5344CB8AC3E}">
        <p14:creationId xmlns:p14="http://schemas.microsoft.com/office/powerpoint/2010/main" val="3411452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3089</TotalTime>
  <Words>2692</Words>
  <Application>Microsoft Office PowerPoint</Application>
  <PresentationFormat>On-screen Show (4:3)</PresentationFormat>
  <Paragraphs>180</Paragraphs>
  <Slides>24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vt:lpstr>
      <vt:lpstr>Times New Roman</vt:lpstr>
      <vt:lpstr>Wingdings</vt:lpstr>
      <vt:lpstr>Office Theme</vt:lpstr>
      <vt:lpstr>Using dendroecological techniques to interpret the response of trees to environmental change at the Vermont Monitoring Cooperative’s Mount Mansfield study site   Alexandra M. Kosiba1 Paul G. Schaberg2  Gary J. Hawley1 Shelly A. Rayback3  December 11th, 2014   1Rubenstein School of the Environment &amp; Natural Resources, University of Vermont  2USDA Forest Service, Northern Research Station 3Dept. of Geography, University of Vermont </vt:lpstr>
      <vt:lpstr>Observed changes in the region</vt:lpstr>
      <vt:lpstr>Project Goal</vt:lpstr>
      <vt:lpstr>PowerPoint Presentation</vt:lpstr>
      <vt:lpstr>Sampling scheme</vt:lpstr>
      <vt:lpstr>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Mean standardized basal area increment 2008-2012</vt:lpstr>
      <vt:lpstr>Red spruce chronology</vt:lpstr>
      <vt:lpstr>Sugar maple chronology</vt:lpstr>
      <vt:lpstr>Yellow birch chronology</vt:lpstr>
      <vt:lpstr>Key findings</vt:lpstr>
      <vt:lpstr>Acknowledgements  Heather Bromberg, Ken Brown, Ben Engle,  Kim Conway (USFS), Jim Duncan (VMC), Josh Halman, Chris Hansen, Gary Hawley, Kindle Loomis,  Allyson Makuch, Sam Wallace, Carl Waite (VMC)  Funding  Vermont Monitoring Cooperative  </vt:lpstr>
      <vt:lpstr>PowerPoint Presentation</vt:lpstr>
      <vt:lpstr>Low elevation (&lt;760m)</vt:lpstr>
      <vt:lpstr>PowerPoint Presentation</vt:lpstr>
      <vt:lpstr>PowerPoint Presentation</vt:lpstr>
    </vt:vector>
  </TitlesOfParts>
  <Company>UVM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Kosiba</dc:creator>
  <cp:lastModifiedBy>Jim Duncan</cp:lastModifiedBy>
  <cp:revision>103</cp:revision>
  <dcterms:created xsi:type="dcterms:W3CDTF">2014-11-14T18:40:30Z</dcterms:created>
  <dcterms:modified xsi:type="dcterms:W3CDTF">2015-01-12T20:26:48Z</dcterms:modified>
</cp:coreProperties>
</file>